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298" r:id="rId34"/>
    <p:sldId id="287" r:id="rId35"/>
    <p:sldId id="292" r:id="rId36"/>
    <p:sldId id="286" r:id="rId37"/>
    <p:sldId id="297" r:id="rId38"/>
    <p:sldId id="271" r:id="rId39"/>
    <p:sldId id="283" r:id="rId4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102376"/>
        <c:axId val="187634672"/>
      </c:scatterChart>
      <c:valAx>
        <c:axId val="18910237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187634672"/>
        <c:crosses val="autoZero"/>
        <c:crossBetween val="midCat"/>
        <c:majorUnit val="4"/>
        <c:minorUnit val="4"/>
      </c:valAx>
      <c:valAx>
        <c:axId val="1876346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910237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9792"/>
        <c:axId val="187600176"/>
      </c:scatterChart>
      <c:valAx>
        <c:axId val="1875997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87600176"/>
        <c:crosses val="autoZero"/>
        <c:crossBetween val="midCat"/>
        <c:majorUnit val="4"/>
        <c:minorUnit val="4"/>
      </c:valAx>
      <c:valAx>
        <c:axId val="18760017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5997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886720"/>
        <c:axId val="189461368"/>
      </c:scatterChart>
      <c:valAx>
        <c:axId val="1868867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89461368"/>
        <c:crosses val="autoZero"/>
        <c:crossBetween val="midCat"/>
        <c:minorUnit val="4"/>
      </c:valAx>
      <c:valAx>
        <c:axId val="18946136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88672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103752"/>
        <c:axId val="187103360"/>
      </c:scatterChart>
      <c:valAx>
        <c:axId val="1871037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87103360"/>
        <c:crosses val="autoZero"/>
        <c:crossBetween val="midCat"/>
        <c:majorUnit val="4"/>
      </c:valAx>
      <c:valAx>
        <c:axId val="18710336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10375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105320"/>
        <c:axId val="164520440"/>
      </c:scatterChart>
      <c:valAx>
        <c:axId val="18710532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64520440"/>
        <c:crosses val="autoZero"/>
        <c:crossBetween val="midCat"/>
        <c:majorUnit val="4"/>
        <c:minorUnit val="4"/>
      </c:valAx>
      <c:valAx>
        <c:axId val="16452044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1053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2016-10-11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2016-10-11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2016-10-11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2016-10-11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2016-10-11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2016-10-11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2016-10-11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2016-10-11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2016-10-11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2016-10-11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2016-10-11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2016-10-11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2016-10-11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default/files/m/4/8/8/2/a/31848-CompilerAutovectorizationGuide.pdf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.intel.com/en-us/blogs/2014/02/19/why-has-cpu-frequency-ceased-to-grow" TargetMode="External"/><Relationship Id="rId4" Type="http://schemas.openxmlformats.org/officeDocument/2006/relationships/hyperlink" Target="http://locklessinc.com/articles/vectorize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3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Auto-vectorization with </a:t>
            </a:r>
            <a:r>
              <a:rPr lang="en-US" dirty="0" err="1" smtClean="0">
                <a:hlinkClick r:id="rId4"/>
              </a:rPr>
              <a:t>gcc</a:t>
            </a:r>
            <a:r>
              <a:rPr lang="en-US" dirty="0" smtClean="0">
                <a:hlinkClick r:id="rId4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</a:t>
            </a:r>
            <a:r>
              <a:rPr lang="nl-BE" dirty="0" err="1" smtClean="0"/>
              <a:t>Wellein</a:t>
            </a:r>
            <a:r>
              <a:rPr lang="nl-BE" dirty="0" smtClean="0"/>
              <a:t>, </a:t>
            </a:r>
            <a:r>
              <a:rPr lang="nl-BE" dirty="0" err="1" smtClean="0"/>
              <a:t>Chapman</a:t>
            </a:r>
            <a:r>
              <a:rPr lang="nl-BE" dirty="0" smtClean="0"/>
              <a:t> &amp; Hall, 2010</a:t>
            </a:r>
            <a:endParaRPr lang="en-US" b="1" dirty="0"/>
          </a:p>
          <a:p>
            <a:r>
              <a:rPr lang="en-US" dirty="0" smtClean="0">
                <a:hlinkClick r:id="rId5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(GDDR5@750MHz): 48.0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3.0: 31.5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1308</Words>
  <Application>Microsoft Office PowerPoint</Application>
  <PresentationFormat>On-screen Show (4:3)</PresentationFormat>
  <Paragraphs>497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Note of caution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112</cp:revision>
  <dcterms:created xsi:type="dcterms:W3CDTF">2014-09-30T05:33:26Z</dcterms:created>
  <dcterms:modified xsi:type="dcterms:W3CDTF">2016-10-11T13:37:12Z</dcterms:modified>
</cp:coreProperties>
</file>