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8" r:id="rId19"/>
    <p:sldId id="271" r:id="rId20"/>
    <p:sldId id="282" r:id="rId21"/>
    <p:sldId id="283" r:id="rId22"/>
    <p:sldId id="284" r:id="rId23"/>
    <p:sldId id="279" r:id="rId24"/>
    <p:sldId id="280" r:id="rId25"/>
    <p:sldId id="281" r:id="rId26"/>
    <p:sldId id="285" r:id="rId27"/>
    <p:sldId id="286" r:id="rId28"/>
    <p:sldId id="272" r:id="rId29"/>
    <p:sldId id="276" r:id="rId30"/>
    <p:sldId id="270" r:id="rId31"/>
    <p:sldId id="277" r:id="rId3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2016-11-09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2016-11-09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2016-11-09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2016-11-09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</a:t>
            </a:r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025243" y="1825625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</a:t>
            </a:r>
            <a:r>
              <a:rPr lang="en-US" dirty="0" smtClean="0"/>
              <a:t>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'1 2 4 8 16 24 28'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/>
              <a:t>compiler </a:t>
            </a:r>
            <a:r>
              <a:rPr lang="en-US" sz="2400" dirty="0" smtClean="0"/>
              <a:t>version </a:t>
            </a:r>
            <a:r>
              <a:rPr lang="en-US" sz="2400" dirty="0" smtClean="0"/>
              <a:t>in image </a:t>
            </a:r>
            <a:r>
              <a:rPr lang="en-US" sz="2400" dirty="0" smtClean="0"/>
              <a:t>need not be same as </a:t>
            </a:r>
            <a:r>
              <a:rPr lang="en-US" sz="2400" dirty="0" smtClean="0"/>
              <a:t>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</a:t>
            </a:r>
            <a:r>
              <a:rPr lang="en-US" sz="2400" dirty="0" smtClean="0"/>
              <a:t>on </a:t>
            </a:r>
            <a:r>
              <a:rPr lang="en-US" sz="2400" dirty="0" smtClean="0"/>
              <a:t>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311174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</a:t>
            </a:r>
            <a:r>
              <a:rPr lang="en-US" dirty="0" smtClean="0"/>
              <a:t>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</a:t>
            </a:r>
            <a:r>
              <a:rPr lang="en-US" dirty="0" smtClean="0"/>
              <a:t>empty image</a:t>
            </a:r>
            <a:endParaRPr lang="en-US" dirty="0" smtClean="0"/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</a:t>
            </a:r>
            <a:r>
              <a:rPr lang="en-US" dirty="0" smtClean="0"/>
              <a:t>created </a:t>
            </a:r>
            <a:r>
              <a:rPr lang="en-US" dirty="0" smtClean="0"/>
              <a:t>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1054</Words>
  <Application>Microsoft Office PowerPoint</Application>
  <PresentationFormat>On-screen Show (4:3)</PresentationFormat>
  <Paragraphs>313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Symbol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Integration in workflow</vt:lpstr>
      <vt:lpstr>Image shell</vt:lpstr>
      <vt:lpstr>Multithreaded applications</vt:lpstr>
      <vt:lpstr>Example definition file</vt:lpstr>
      <vt:lpstr>Running OpenMP application</vt:lpstr>
      <vt:lpstr>Distributed applications</vt:lpstr>
      <vt:lpstr>Example definition file</vt:lpstr>
      <vt:lpstr>Running MPI application</vt:lpstr>
      <vt:lpstr>Performance</vt:lpstr>
      <vt:lpstr>Singularity overhead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47</cp:revision>
  <dcterms:created xsi:type="dcterms:W3CDTF">2016-10-25T08:52:29Z</dcterms:created>
  <dcterms:modified xsi:type="dcterms:W3CDTF">2016-11-09T10:57:45Z</dcterms:modified>
</cp:coreProperties>
</file>