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sldIdLst>
    <p:sldId id="256" r:id="rId2"/>
    <p:sldId id="27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57" r:id="rId17"/>
    <p:sldId id="259" r:id="rId18"/>
    <p:sldId id="261" r:id="rId19"/>
    <p:sldId id="280" r:id="rId20"/>
    <p:sldId id="258" r:id="rId21"/>
    <p:sldId id="319" r:id="rId22"/>
    <p:sldId id="318" r:id="rId23"/>
    <p:sldId id="317" r:id="rId24"/>
    <p:sldId id="281" r:id="rId25"/>
    <p:sldId id="302" r:id="rId26"/>
    <p:sldId id="306" r:id="rId27"/>
    <p:sldId id="262" r:id="rId28"/>
    <p:sldId id="260" r:id="rId29"/>
    <p:sldId id="278" r:id="rId30"/>
    <p:sldId id="279" r:id="rId31"/>
    <p:sldId id="303" r:id="rId32"/>
    <p:sldId id="308" r:id="rId33"/>
    <p:sldId id="282" r:id="rId34"/>
    <p:sldId id="296" r:id="rId35"/>
    <p:sldId id="283" r:id="rId36"/>
    <p:sldId id="295" r:id="rId37"/>
    <p:sldId id="285" r:id="rId38"/>
    <p:sldId id="284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311" r:id="rId47"/>
    <p:sldId id="294" r:id="rId48"/>
    <p:sldId id="297" r:id="rId49"/>
    <p:sldId id="304" r:id="rId50"/>
    <p:sldId id="305" r:id="rId51"/>
    <p:sldId id="312" r:id="rId52"/>
    <p:sldId id="307" r:id="rId53"/>
    <p:sldId id="309" r:id="rId54"/>
    <p:sldId id="314" r:id="rId55"/>
    <p:sldId id="315" r:id="rId56"/>
    <p:sldId id="316" r:id="rId57"/>
    <p:sldId id="300" r:id="rId58"/>
    <p:sldId id="301" r:id="rId59"/>
    <p:sldId id="299" r:id="rId60"/>
    <p:sldId id="310" r:id="rId61"/>
    <p:sldId id="313" r:id="rId6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257"/>
            <p14:sldId id="259"/>
            <p14:sldId id="261"/>
            <p14:sldId id="280"/>
            <p14:sldId id="258"/>
            <p14:sldId id="319"/>
            <p14:sldId id="318"/>
            <p14:sldId id="317"/>
            <p14:sldId id="281"/>
            <p14:sldId id="302"/>
            <p14:sldId id="306"/>
            <p14:sldId id="262"/>
            <p14:sldId id="260"/>
            <p14:sldId id="278"/>
            <p14:sldId id="279"/>
            <p14:sldId id="30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05"/>
            <p14:sldId id="312"/>
            <p14:sldId id="307"/>
            <p14:sldId id="309"/>
            <p14:sldId id="314"/>
            <p14:sldId id="315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9/08/2017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9/08/2017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9/08/2017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9/08/2017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icts.kuleuven.be/sc/samenwerking/versiebeheersyste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'Introduce square function'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include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will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 committed)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TODO.md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</a:t>
            </a:r>
            <a:r>
              <a:rPr lang="en-US" sz="2400" dirty="0" smtClean="0"/>
              <a:t>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</a:t>
            </a:r>
            <a:r>
              <a:rPr lang="en-US" dirty="0" smtClean="0"/>
              <a:t>team 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 for commit messages</a:t>
            </a:r>
            <a:br>
              <a:rPr lang="en-US" dirty="0" smtClean="0"/>
            </a:br>
            <a:r>
              <a:rPr lang="en-US" sz="2000" dirty="0">
                <a:hlinkClick r:id="rId2"/>
              </a:rPr>
              <a:t>https://chris.beams.io/posts/git-commit</a:t>
            </a:r>
            <a:r>
              <a:rPr lang="en-US" sz="2000" dirty="0" smtClean="0">
                <a:hlinkClick r:id="rId2"/>
              </a:rPr>
              <a:t>/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body to explain </a:t>
            </a:r>
            <a:r>
              <a:rPr lang="en-US" i="1" dirty="0" smtClean="0"/>
              <a:t>what</a:t>
            </a:r>
            <a:r>
              <a:rPr lang="en-US" dirty="0" smtClean="0"/>
              <a:t> &amp; </a:t>
            </a:r>
            <a:r>
              <a:rPr lang="en-US" i="1" dirty="0" smtClean="0"/>
              <a:t>why</a:t>
            </a:r>
            <a:r>
              <a:rPr lang="en-US" dirty="0" smtClean="0"/>
              <a:t> rather than </a:t>
            </a:r>
            <a:r>
              <a:rPr lang="en-US" i="1" dirty="0" smtClean="0"/>
              <a:t>how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log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options to view logs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 smtClean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 smtClean="0"/>
              <a:t>: add branch info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 smtClean="0"/>
              <a:t>: asci graph representation of branches/merges</a:t>
            </a:r>
          </a:p>
          <a:p>
            <a:r>
              <a:rPr lang="en-US" dirty="0" smtClean="0"/>
              <a:t>Works for directories or whole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master)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Filter by author, revision range, date range,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For specific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Compare current file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to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/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number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 smtClean="0"/>
          </a:p>
          <a:p>
            <a:r>
              <a:rPr lang="en-US" dirty="0" smtClean="0"/>
              <a:t>Undoing a commit</a:t>
            </a:r>
          </a:p>
          <a:p>
            <a:endParaRPr lang="en-US" dirty="0"/>
          </a:p>
          <a:p>
            <a:pPr lvl="1"/>
            <a:r>
              <a:rPr lang="en-US" dirty="0" smtClean="0"/>
              <a:t>Affects repository, </a:t>
            </a:r>
            <a:r>
              <a:rPr lang="en-US" b="1" i="1" dirty="0" smtClean="0"/>
              <a:t>use with care!</a:t>
            </a:r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390444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075892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HEAD^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22108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'Introduce square function'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 smtClean="0"/>
              <a:t> 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new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4643844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--no-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-ff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-m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'Merge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Tags, e.g., releases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 smtClean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-a  -m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'Fix divide by 0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branch contains modified, tracked files: can't checkout other branch</a:t>
            </a:r>
          </a:p>
          <a:p>
            <a:r>
              <a:rPr lang="en-US" dirty="0" smtClean="0"/>
              <a:t>Solution: stash</a:t>
            </a:r>
          </a:p>
          <a:p>
            <a:pPr lvl="1"/>
            <a:r>
              <a:rPr lang="en-US" dirty="0" smtClean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work</a:t>
            </a:r>
          </a:p>
          <a:p>
            <a:pPr lvl="1"/>
            <a:r>
              <a:rPr lang="en-US" dirty="0" smtClean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Searching for revision that introduced line of code</a:t>
            </a:r>
          </a:p>
          <a:p>
            <a:endParaRPr lang="en-US" dirty="0" smtClean="0"/>
          </a:p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Micro-managing commits/merges</a:t>
            </a:r>
          </a:p>
          <a:p>
            <a:endParaRPr lang="en-US" dirty="0"/>
          </a:p>
          <a:p>
            <a:r>
              <a:rPr lang="en-US" dirty="0" smtClean="0"/>
              <a:t>Adding description to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36450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597" y="4725144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4360005" y="4725144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  <p:sp>
        <p:nvSpPr>
          <p:cNvPr id="12" name="TextBox 11"/>
          <p:cNvSpPr txBox="1"/>
          <p:nvPr/>
        </p:nvSpPr>
        <p:spPr>
          <a:xfrm>
            <a:off x="683568" y="2616613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Contribute to someone else's project, e.g.,</a:t>
            </a:r>
          </a:p>
          <a:p>
            <a:pPr lvl="1"/>
            <a:r>
              <a:rPr lang="en-US" dirty="0" smtClean="0"/>
              <a:t>Open source project</a:t>
            </a:r>
          </a:p>
          <a:p>
            <a:pPr lvl="1"/>
            <a:r>
              <a:rPr lang="en-US" dirty="0" smtClean="0"/>
              <a:t>Research project you're involved in</a:t>
            </a:r>
          </a:p>
          <a:p>
            <a:r>
              <a:rPr lang="en-US" dirty="0" smtClean="0"/>
              <a:t>Can be done without write access to project</a:t>
            </a:r>
          </a:p>
          <a:p>
            <a:pPr lvl="1"/>
            <a:r>
              <a:rPr lang="en-US" dirty="0" smtClean="0"/>
              <a:t>Create your own copy by forking</a:t>
            </a:r>
          </a:p>
          <a:p>
            <a:pPr lvl="1"/>
            <a:r>
              <a:rPr lang="en-US" dirty="0" smtClean="0"/>
              <a:t>Create a branch for implementation</a:t>
            </a:r>
          </a:p>
          <a:p>
            <a:pPr lvl="1"/>
            <a:r>
              <a:rPr lang="en-US" dirty="0" smtClean="0"/>
              <a:t>Implement, test</a:t>
            </a:r>
          </a:p>
          <a:p>
            <a:pPr lvl="1"/>
            <a:r>
              <a:rPr lang="en-US" dirty="0" smtClean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6036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repository should be hosted by service, e.g., GitHub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forked your repository to contribute</a:t>
            </a:r>
          </a:p>
          <a:p>
            <a:r>
              <a:rPr lang="en-US" dirty="0" smtClean="0"/>
              <a:t>You receive pull request</a:t>
            </a:r>
          </a:p>
          <a:p>
            <a:pPr lvl="1"/>
            <a:r>
              <a:rPr lang="en-US" dirty="0" smtClean="0"/>
              <a:t>Evaluate contribution</a:t>
            </a:r>
          </a:p>
          <a:p>
            <a:pPr lvl="2"/>
            <a:r>
              <a:rPr lang="en-US" dirty="0" smtClean="0"/>
              <a:t>Code review</a:t>
            </a:r>
          </a:p>
          <a:p>
            <a:pPr lvl="2"/>
            <a:r>
              <a:rPr lang="en-US" dirty="0" smtClean="0"/>
              <a:t>Extensive tests</a:t>
            </a:r>
          </a:p>
          <a:p>
            <a:pPr lvl="1"/>
            <a:r>
              <a:rPr lang="en-US" dirty="0" smtClean="0"/>
              <a:t>If okay, merge remote branch into, e.g., master or development</a:t>
            </a:r>
          </a:p>
          <a:p>
            <a:pPr lvl="1"/>
            <a:r>
              <a:rPr lang="en-US" dirty="0" smtClean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Online documentation (including </a:t>
            </a:r>
            <a:r>
              <a:rPr lang="en-US" dirty="0" smtClean="0"/>
              <a:t>movies)</a:t>
            </a:r>
            <a:br>
              <a:rPr lang="en-US" dirty="0" smtClean="0"/>
            </a:br>
            <a:r>
              <a:rPr lang="nl-BE" sz="2300" dirty="0" smtClean="0">
                <a:hlinkClick r:id="rId2"/>
              </a:rPr>
              <a:t>http</a:t>
            </a:r>
            <a:r>
              <a:rPr lang="nl-BE" sz="2300" dirty="0" smtClean="0">
                <a:hlinkClick r:id="rId2"/>
              </a:rPr>
              <a:t>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</a:t>
            </a:r>
            <a:r>
              <a:rPr lang="en-US" dirty="0" smtClean="0"/>
              <a:t>site</a:t>
            </a:r>
            <a:br>
              <a:rPr lang="en-US" dirty="0" smtClean="0"/>
            </a:br>
            <a:r>
              <a:rPr lang="nl-BE" sz="2400" dirty="0" smtClean="0">
                <a:hlinkClick r:id="rId3"/>
              </a:rPr>
              <a:t>http</a:t>
            </a:r>
            <a:r>
              <a:rPr lang="nl-BE" sz="2400" dirty="0" smtClean="0">
                <a:hlinkClick r:id="rId3"/>
              </a:rPr>
              <a:t>://git-scm.com</a:t>
            </a:r>
            <a:r>
              <a:rPr lang="nl-BE" sz="2400" dirty="0" smtClean="0">
                <a:hlinkClick r:id="rId3"/>
              </a:rPr>
              <a:t>/</a:t>
            </a:r>
            <a:endParaRPr lang="nl-BE" dirty="0" smtClean="0"/>
          </a:p>
          <a:p>
            <a:r>
              <a:rPr lang="nl-BE" dirty="0" smtClean="0"/>
              <a:t>Pro git </a:t>
            </a:r>
            <a:r>
              <a:rPr lang="nl-BE" dirty="0"/>
              <a:t>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</a:t>
            </a:r>
            <a:r>
              <a:rPr lang="nl-BE" sz="2100" dirty="0" smtClean="0">
                <a:hlinkClick r:id="rId4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nl-BE" sz="2300" dirty="0" smtClean="0">
                <a:hlinkClick r:id="rId5"/>
              </a:rPr>
              <a:t>http</a:t>
            </a:r>
            <a:r>
              <a:rPr lang="nl-BE" sz="2300" dirty="0" smtClean="0">
                <a:hlinkClick r:id="rId5"/>
              </a:rPr>
              <a:t>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Overview of frequently used git </a:t>
            </a:r>
            <a:r>
              <a:rPr lang="nl-BE" dirty="0" smtClean="0"/>
              <a:t>workflows</a:t>
            </a:r>
            <a:br>
              <a:rPr lang="nl-BE" dirty="0" smtClean="0"/>
            </a:br>
            <a:r>
              <a:rPr lang="en-US" sz="2100" dirty="0" smtClean="0">
                <a:hlinkClick r:id="rId6"/>
              </a:rPr>
              <a:t>https</a:t>
            </a:r>
            <a:r>
              <a:rPr lang="en-US" sz="2100" dirty="0">
                <a:hlinkClick r:id="rId6"/>
              </a:rPr>
              <a:t>://</a:t>
            </a:r>
            <a:r>
              <a:rPr lang="en-US" sz="2100" dirty="0" smtClean="0">
                <a:hlinkClick r:id="rId6"/>
              </a:rPr>
              <a:t>www.atlassian.com/git/workflows</a:t>
            </a:r>
            <a:endParaRPr lang="en-US" dirty="0" smtClean="0"/>
          </a:p>
          <a:p>
            <a:r>
              <a:rPr lang="nl-BE" dirty="0" smtClean="0"/>
              <a:t>Blog post on "good" commit </a:t>
            </a:r>
            <a:r>
              <a:rPr lang="nl-BE" dirty="0" smtClean="0"/>
              <a:t>messages</a:t>
            </a:r>
            <a:br>
              <a:rPr lang="nl-BE" dirty="0" smtClean="0"/>
            </a:br>
            <a:r>
              <a:rPr lang="nl-BE" sz="2100" dirty="0" smtClean="0">
                <a:hlinkClick r:id="rId7"/>
              </a:rPr>
              <a:t>https</a:t>
            </a:r>
            <a:r>
              <a:rPr lang="nl-BE" sz="2100" dirty="0">
                <a:hlinkClick r:id="rId7"/>
              </a:rPr>
              <a:t>://chris.beams.io/posts/git-commit</a:t>
            </a:r>
            <a:r>
              <a:rPr lang="nl-BE" sz="2100" dirty="0" smtClean="0">
                <a:hlinkClick r:id="rId7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with most 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</a:t>
            </a:r>
            <a:r>
              <a:rPr lang="en-US" dirty="0" smtClean="0"/>
              <a:t>files: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KU Leuven: </a:t>
            </a:r>
            <a:r>
              <a:rPr lang="en-US" dirty="0">
                <a:hlinkClick r:id="rId2"/>
              </a:rPr>
              <a:t>SVS </a:t>
            </a:r>
            <a:r>
              <a:rPr lang="en-US" dirty="0" smtClean="0">
                <a:hlinkClick r:id="rId2"/>
              </a:rPr>
              <a:t>service</a:t>
            </a:r>
            <a:endParaRPr lang="en-US" dirty="0" smtClean="0"/>
          </a:p>
          <a:p>
            <a:pPr lvl="1"/>
            <a:r>
              <a:rPr lang="en-US" dirty="0" smtClean="0"/>
              <a:t>Issue tracking, wiki, hosted on premise</a:t>
            </a:r>
            <a:endParaRPr lang="en-US" sz="1600" dirty="0" smtClean="0"/>
          </a:p>
          <a:p>
            <a:r>
              <a:rPr lang="en-US" dirty="0" smtClean="0">
                <a:hlinkClick r:id="rId3"/>
              </a:rPr>
              <a:t>GitHub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code reviews, wiki, release management, forking, non-free private repositories</a:t>
            </a:r>
          </a:p>
          <a:p>
            <a:r>
              <a:rPr lang="en-US" dirty="0" err="1" smtClean="0">
                <a:hlinkClick r:id="rId4"/>
              </a:rPr>
              <a:t>GitLab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fine grained access control, wiki, release management, forking, private repositories</a:t>
            </a:r>
          </a:p>
          <a:p>
            <a:r>
              <a:rPr lang="en-US" dirty="0" err="1" smtClean="0">
                <a:hlinkClick r:id="rId5"/>
              </a:rPr>
              <a:t>BitBucket</a:t>
            </a:r>
            <a:endParaRPr lang="en-US" dirty="0" smtClean="0"/>
          </a:p>
          <a:p>
            <a:pPr lvl="1"/>
            <a:r>
              <a:rPr lang="en-US" dirty="0"/>
              <a:t>Issue tracking, pull requests, fine grained access control, wiki, release management, </a:t>
            </a:r>
            <a:r>
              <a:rPr lang="en-US" dirty="0" smtClean="0"/>
              <a:t>forking, private repositories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4640</TotalTime>
  <Words>2864</Words>
  <Application>Microsoft Office PowerPoint</Application>
  <PresentationFormat>On-screen Show (4:3)</PresentationFormat>
  <Paragraphs>701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Courier New</vt:lpstr>
      <vt:lpstr>Office Theme</vt:lpstr>
      <vt:lpstr>Version control with git</vt:lpstr>
      <vt:lpstr>Overview</vt:lpstr>
      <vt:lpstr>Motivation</vt:lpstr>
      <vt:lpstr>It's a beautiful autumn day…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Customizing log output</vt:lpstr>
      <vt:lpstr>What changed?</vt:lpstr>
      <vt:lpstr>See the difference?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A few shortcuts</vt:lpstr>
      <vt:lpstr>Stashing</vt:lpstr>
      <vt:lpstr>And even more…</vt:lpstr>
      <vt:lpstr>Creating archives</vt:lpstr>
      <vt:lpstr>Contributing</vt:lpstr>
      <vt:lpstr>Contributing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111</cp:revision>
  <dcterms:created xsi:type="dcterms:W3CDTF">2014-11-10T15:16:11Z</dcterms:created>
  <dcterms:modified xsi:type="dcterms:W3CDTF">2017-08-09T08:30:46Z</dcterms:modified>
</cp:coreProperties>
</file>