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</a:t>
            </a:r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search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40539" y="5767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723666" y="5681331"/>
              <a:ext cx="1775158" cy="12805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</a:t>
            </a:r>
            <a:r>
              <a:rPr lang="en-US" dirty="0" smtClean="0"/>
              <a:t>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  <a:endParaRPr lang="en-US" dirty="0" smtClean="0"/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</a:t>
            </a:r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514</Words>
  <Application>Microsoft Office PowerPoint</Application>
  <PresentationFormat>On-screen Show (4:3)</PresentationFormat>
  <Paragraphs>124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Palatino Linotype</vt:lpstr>
      <vt:lpstr>Symbol</vt:lpstr>
      <vt:lpstr>Office Theme</vt:lpstr>
      <vt:lpstr>Microsoft Equation 3.0</vt:lpstr>
      <vt:lpstr>Equation</vt:lpstr>
      <vt:lpstr>Data structures</vt:lpstr>
      <vt:lpstr>Introduction</vt:lpstr>
      <vt:lpstr>Motivation</vt:lpstr>
      <vt:lpstr>It's a zoo…</vt:lpstr>
      <vt:lpstr>Notation</vt:lpstr>
      <vt:lpstr>Basic data structures</vt:lpstr>
      <vt:lpstr>Array</vt:lpstr>
      <vt:lpstr>Tuple</vt:lpstr>
      <vt:lpstr>List</vt:lpstr>
      <vt:lpstr>Set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19</cp:revision>
  <dcterms:created xsi:type="dcterms:W3CDTF">2016-08-11T15:43:59Z</dcterms:created>
  <dcterms:modified xsi:type="dcterms:W3CDTF">2016-08-17T06:29:25Z</dcterms:modified>
</cp:coreProperties>
</file>