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507" y="2104845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428732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015731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1858758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414588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</a:t>
            </a:r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405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 geometric objects</vt:lpstr>
      <vt:lpstr>Shapely object examples</vt:lpstr>
      <vt:lpstr>Shapely predicates</vt:lpstr>
      <vt:lpstr>Shapely spatial analysis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32</cp:revision>
  <dcterms:created xsi:type="dcterms:W3CDTF">2017-10-20T13:33:52Z</dcterms:created>
  <dcterms:modified xsi:type="dcterms:W3CDTF">2017-10-27T07:53:10Z</dcterms:modified>
</cp:coreProperties>
</file>