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302" r:id="rId22"/>
    <p:sldId id="276" r:id="rId23"/>
    <p:sldId id="277" r:id="rId24"/>
    <p:sldId id="278" r:id="rId25"/>
    <p:sldId id="301" r:id="rId26"/>
    <p:sldId id="279" r:id="rId27"/>
    <p:sldId id="280" r:id="rId28"/>
    <p:sldId id="281" r:id="rId29"/>
    <p:sldId id="282" r:id="rId30"/>
    <p:sldId id="283" r:id="rId31"/>
    <p:sldId id="284" r:id="rId32"/>
    <p:sldId id="303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9" r:id="rId46"/>
    <p:sldId id="300" r:id="rId47"/>
    <p:sldId id="298" r:id="rId4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11/01/2013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11/01/2013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11/01/2013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11/01/2013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11/01/2013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11/01/2013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11/01/2013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11/01/2013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11/01/2013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11/01/2013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11/01/2013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B63C-8DFF-407A-A12E-32A5188618B9}" type="datetimeFigureOut">
              <a:rPr lang="nl-BE" smtClean="0"/>
              <a:t>11/01/2013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Lunchbox session:</a:t>
            </a:r>
            <a:br>
              <a:rPr lang="en-US" dirty="0" smtClean="0"/>
            </a:br>
            <a:r>
              <a:rPr lang="en-US" dirty="0" smtClean="0"/>
              <a:t>Debugging serial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Geert</a:t>
            </a:r>
            <a:r>
              <a:rPr lang="en-US" dirty="0" smtClean="0"/>
              <a:t> Jan Bex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err="1" smtClean="0"/>
              <a:t>Synomym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1379" y="5589240"/>
            <a:ext cx="43968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mature yet, use with caution!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Write sane code!</a:t>
            </a:r>
          </a:p>
          <a:p>
            <a:pPr lvl="1"/>
            <a:r>
              <a:rPr lang="en-US" dirty="0" smtClean="0"/>
              <a:t>Descriptive variable names/functions</a:t>
            </a:r>
          </a:p>
          <a:p>
            <a:pPr lvl="1"/>
            <a:r>
              <a:rPr lang="en-US" dirty="0" smtClean="0"/>
              <a:t>If you needed to think about something, write a comment</a:t>
            </a:r>
          </a:p>
          <a:p>
            <a:pPr lvl="1"/>
            <a:r>
              <a:rPr lang="en-US" dirty="0" smtClean="0"/>
              <a:t>Adhere to language-specific code layout best practices</a:t>
            </a:r>
          </a:p>
          <a:p>
            <a:r>
              <a:rPr lang="en-US" dirty="0" smtClean="0"/>
              <a:t>Program defensively</a:t>
            </a:r>
          </a:p>
          <a:p>
            <a:pPr lvl="1"/>
            <a:r>
              <a:rPr lang="en-US" dirty="0" smtClean="0"/>
              <a:t>Check return codes for dynamic memory allocation</a:t>
            </a:r>
          </a:p>
          <a:p>
            <a:pPr lvl="1"/>
            <a:r>
              <a:rPr lang="en-US" dirty="0" smtClean="0"/>
              <a:t>Check return codes for file/network operations</a:t>
            </a:r>
          </a:p>
          <a:p>
            <a:r>
              <a:rPr lang="en-US" dirty="0" smtClean="0"/>
              <a:t>Heed compiler warnings!</a:t>
            </a:r>
          </a:p>
          <a:p>
            <a:pPr lvl="1"/>
            <a:r>
              <a:rPr lang="en-US" dirty="0" smtClean="0"/>
              <a:t>Try various compilers</a:t>
            </a:r>
          </a:p>
          <a:p>
            <a:pPr lvl="2"/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 more strict than </a:t>
            </a:r>
            <a:r>
              <a:rPr lang="en-US" dirty="0" err="1" smtClean="0"/>
              <a:t>gcc</a:t>
            </a:r>
            <a:r>
              <a:rPr lang="en-US" dirty="0" smtClean="0"/>
              <a:t> for C/C++</a:t>
            </a:r>
          </a:p>
          <a:p>
            <a:pPr lvl="2"/>
            <a:r>
              <a:rPr lang="en-US" dirty="0" err="1" smtClean="0"/>
              <a:t>gfortran</a:t>
            </a:r>
            <a:r>
              <a:rPr lang="en-US" dirty="0" smtClean="0"/>
              <a:t> more strict than </a:t>
            </a:r>
            <a:r>
              <a:rPr lang="en-US" dirty="0" err="1" smtClean="0"/>
              <a:t>ifort</a:t>
            </a:r>
            <a:r>
              <a:rPr lang="en-US" dirty="0" smtClean="0"/>
              <a:t> for Fortran</a:t>
            </a:r>
          </a:p>
          <a:p>
            <a:pPr lvl="1"/>
            <a:r>
              <a:rPr lang="en-US" dirty="0" smtClean="0"/>
              <a:t>Compile with maximum warnings: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-Wall</a:t>
            </a:r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assertions</a:t>
            </a:r>
          </a:p>
          <a:p>
            <a:pPr lvl="1"/>
            <a:r>
              <a:rPr lang="en-US" dirty="0" smtClean="0"/>
              <a:t>Check pre-conditions/post-conditions</a:t>
            </a:r>
          </a:p>
          <a:p>
            <a:pPr lvl="1"/>
            <a:r>
              <a:rPr lang="en-US" dirty="0" smtClean="0"/>
              <a:t>Check invariants</a:t>
            </a:r>
          </a:p>
          <a:p>
            <a:r>
              <a:rPr lang="en-US" dirty="0" smtClean="0"/>
              <a:t>Test code thoroughly</a:t>
            </a:r>
          </a:p>
          <a:p>
            <a:pPr lvl="1"/>
            <a:r>
              <a:rPr lang="en-US" dirty="0" smtClean="0"/>
              <a:t>Use unit 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5230" y="5282044"/>
            <a:ext cx="568905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Whatever you do, code will have bugs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9597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59200" y="5805264"/>
            <a:ext cx="50050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4197</Words>
  <Application>Microsoft Office PowerPoint</Application>
  <PresentationFormat>On-screen Show (4:3)</PresentationFormat>
  <Paragraphs>757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Lunchbox session: Debugging serial code</vt:lpstr>
      <vt:lpstr>Introduction</vt:lpstr>
      <vt:lpstr>Avoid bugs</vt:lpstr>
      <vt:lpstr>Testing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reverse debugging</vt:lpstr>
      <vt:lpstr>gdb: multithreaded programs</vt:lpstr>
      <vt:lpstr>gdb: switching threads</vt:lpstr>
      <vt:lpstr>gdb: checkpoint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Conclusions</vt:lpstr>
      <vt:lpstr>Conclusions</vt:lpstr>
      <vt:lpstr>Allinea DDT: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Lunchbox session: Debugging serial code</dc:title>
  <dc:creator>Geert Jan Bex</dc:creator>
  <cp:lastModifiedBy>Geert Jan Bex</cp:lastModifiedBy>
  <cp:revision>14</cp:revision>
  <dcterms:created xsi:type="dcterms:W3CDTF">2013-01-10T10:35:33Z</dcterms:created>
  <dcterms:modified xsi:type="dcterms:W3CDTF">2013-01-11T11:16:11Z</dcterms:modified>
</cp:coreProperties>
</file>