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9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39" r:id="rId101"/>
    <p:sldId id="260" r:id="rId102"/>
    <p:sldId id="261" r:id="rId103"/>
    <p:sldId id="262" r:id="rId104"/>
    <p:sldId id="263" r:id="rId105"/>
    <p:sldId id="264" r:id="rId106"/>
    <p:sldId id="265" r:id="rId107"/>
    <p:sldId id="266" r:id="rId108"/>
    <p:sldId id="267" r:id="rId109"/>
    <p:sldId id="268" r:id="rId110"/>
    <p:sldId id="269" r:id="rId111"/>
    <p:sldId id="270" r:id="rId112"/>
    <p:sldId id="271" r:id="rId113"/>
    <p:sldId id="272" r:id="rId114"/>
    <p:sldId id="273" r:id="rId115"/>
    <p:sldId id="274" r:id="rId116"/>
    <p:sldId id="275" r:id="rId117"/>
    <p:sldId id="302" r:id="rId118"/>
    <p:sldId id="276" r:id="rId119"/>
    <p:sldId id="277" r:id="rId120"/>
    <p:sldId id="278" r:id="rId121"/>
    <p:sldId id="301" r:id="rId122"/>
    <p:sldId id="279" r:id="rId123"/>
    <p:sldId id="280" r:id="rId124"/>
    <p:sldId id="281" r:id="rId125"/>
    <p:sldId id="335" r:id="rId126"/>
    <p:sldId id="282" r:id="rId127"/>
    <p:sldId id="283" r:id="rId128"/>
    <p:sldId id="284" r:id="rId129"/>
    <p:sldId id="303" r:id="rId130"/>
    <p:sldId id="336" r:id="rId131"/>
    <p:sldId id="413" r:id="rId132"/>
    <p:sldId id="414" r:id="rId133"/>
    <p:sldId id="415" r:id="rId134"/>
    <p:sldId id="416" r:id="rId135"/>
    <p:sldId id="417" r:id="rId136"/>
    <p:sldId id="418" r:id="rId137"/>
    <p:sldId id="419" r:id="rId138"/>
    <p:sldId id="420" r:id="rId139"/>
    <p:sldId id="421" r:id="rId140"/>
    <p:sldId id="422" r:id="rId141"/>
    <p:sldId id="426" r:id="rId142"/>
    <p:sldId id="423" r:id="rId143"/>
    <p:sldId id="424" r:id="rId144"/>
    <p:sldId id="425" r:id="rId145"/>
    <p:sldId id="427" r:id="rId146"/>
    <p:sldId id="286" r:id="rId147"/>
    <p:sldId id="287" r:id="rId148"/>
    <p:sldId id="288" r:id="rId149"/>
    <p:sldId id="289" r:id="rId150"/>
    <p:sldId id="290" r:id="rId151"/>
    <p:sldId id="291" r:id="rId152"/>
    <p:sldId id="292" r:id="rId153"/>
    <p:sldId id="293" r:id="rId154"/>
    <p:sldId id="294" r:id="rId155"/>
    <p:sldId id="295" r:id="rId156"/>
    <p:sldId id="296" r:id="rId157"/>
    <p:sldId id="430" r:id="rId158"/>
    <p:sldId id="431" r:id="rId159"/>
    <p:sldId id="429" r:id="rId160"/>
    <p:sldId id="432" r:id="rId161"/>
    <p:sldId id="433" r:id="rId162"/>
    <p:sldId id="434" r:id="rId163"/>
    <p:sldId id="435" r:id="rId164"/>
    <p:sldId id="436" r:id="rId165"/>
    <p:sldId id="437" r:id="rId166"/>
    <p:sldId id="441" r:id="rId167"/>
    <p:sldId id="438" r:id="rId168"/>
    <p:sldId id="442" r:id="rId169"/>
    <p:sldId id="440" r:id="rId170"/>
    <p:sldId id="443" r:id="rId171"/>
    <p:sldId id="327" r:id="rId172"/>
    <p:sldId id="328" r:id="rId173"/>
    <p:sldId id="299" r:id="rId174"/>
    <p:sldId id="300" r:id="rId175"/>
    <p:sldId id="332" r:id="rId176"/>
    <p:sldId id="337" r:id="rId177"/>
    <p:sldId id="298" r:id="rId17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3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Memory-related bugs</a:t>
            </a:r>
          </a:p>
          <a:p>
            <a:pPr lvl="1"/>
            <a:r>
              <a:rPr lang="en-US" dirty="0" smtClean="0"/>
              <a:t>using memory that is not allocated</a:t>
            </a:r>
          </a:p>
          <a:p>
            <a:pPr lvl="1"/>
            <a:r>
              <a:rPr lang="en-US" dirty="0" smtClean="0"/>
              <a:t>exceeding array bounds</a:t>
            </a:r>
          </a:p>
          <a:p>
            <a:pPr lvl="1"/>
            <a:r>
              <a:rPr lang="en-US" dirty="0" smtClean="0"/>
              <a:t>deallocating memory multiple times</a:t>
            </a:r>
          </a:p>
          <a:p>
            <a:pPr lvl="1"/>
            <a:r>
              <a:rPr lang="en-US" dirty="0" smtClean="0"/>
              <a:t>memory leaks</a:t>
            </a:r>
          </a:p>
          <a:p>
            <a:r>
              <a:rPr lang="en-US" dirty="0" smtClean="0"/>
              <a:t>Parallel code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9368</TotalTime>
  <Words>10540</Words>
  <Application>Microsoft Office PowerPoint</Application>
  <PresentationFormat>On-screen Show (4:3)</PresentationFormat>
  <Paragraphs>2421</Paragraphs>
  <Slides>177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177</vt:i4>
      </vt:variant>
    </vt:vector>
  </HeadingPairs>
  <TitlesOfParts>
    <vt:vector size="186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264</cp:revision>
  <dcterms:created xsi:type="dcterms:W3CDTF">2013-01-10T10:35:33Z</dcterms:created>
  <dcterms:modified xsi:type="dcterms:W3CDTF">2017-09-18T15:22:26Z</dcterms:modified>
</cp:coreProperties>
</file>