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02" r:id="rId2"/>
    <p:sldId id="303" r:id="rId3"/>
    <p:sldId id="267" r:id="rId4"/>
    <p:sldId id="314" r:id="rId5"/>
    <p:sldId id="315" r:id="rId6"/>
    <p:sldId id="316" r:id="rId7"/>
    <p:sldId id="317" r:id="rId8"/>
    <p:sldId id="318" r:id="rId9"/>
    <p:sldId id="313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2017-04-10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4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7706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2623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15248</TotalTime>
  <Words>436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Essential C++ Algorithms</vt:lpstr>
      <vt:lpstr>PowerPoint Presentation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150</cp:revision>
  <dcterms:created xsi:type="dcterms:W3CDTF">2016-08-11T15:43:59Z</dcterms:created>
  <dcterms:modified xsi:type="dcterms:W3CDTF">2017-04-10T21:26:11Z</dcterms:modified>
</cp:coreProperties>
</file>