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425" r:id="rId24"/>
    <p:sldId id="426" r:id="rId25"/>
    <p:sldId id="427" r:id="rId26"/>
    <p:sldId id="42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2" r:id="rId74"/>
    <p:sldId id="283" r:id="rId75"/>
    <p:sldId id="284" r:id="rId76"/>
    <p:sldId id="285" r:id="rId77"/>
    <p:sldId id="286" r:id="rId78"/>
    <p:sldId id="287" r:id="rId79"/>
    <p:sldId id="288" r:id="rId80"/>
    <p:sldId id="289" r:id="rId81"/>
    <p:sldId id="290" r:id="rId82"/>
    <p:sldId id="291" r:id="rId83"/>
    <p:sldId id="428" r:id="rId84"/>
    <p:sldId id="292" r:id="rId85"/>
    <p:sldId id="293" r:id="rId86"/>
    <p:sldId id="294" r:id="rId87"/>
    <p:sldId id="295" r:id="rId88"/>
    <p:sldId id="296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05" r:id="rId98"/>
    <p:sldId id="306" r:id="rId99"/>
    <p:sldId id="307" r:id="rId100"/>
    <p:sldId id="308" r:id="rId101"/>
    <p:sldId id="309" r:id="rId102"/>
    <p:sldId id="310" r:id="rId103"/>
    <p:sldId id="311" r:id="rId104"/>
    <p:sldId id="312" r:id="rId105"/>
    <p:sldId id="313" r:id="rId106"/>
    <p:sldId id="314" r:id="rId107"/>
    <p:sldId id="315" r:id="rId108"/>
    <p:sldId id="316" r:id="rId109"/>
    <p:sldId id="317" r:id="rId110"/>
    <p:sldId id="318" r:id="rId111"/>
    <p:sldId id="319" r:id="rId112"/>
    <p:sldId id="320" r:id="rId113"/>
    <p:sldId id="321" r:id="rId114"/>
    <p:sldId id="322" r:id="rId115"/>
    <p:sldId id="323" r:id="rId116"/>
    <p:sldId id="324" r:id="rId117"/>
    <p:sldId id="325" r:id="rId118"/>
    <p:sldId id="326" r:id="rId119"/>
    <p:sldId id="327" r:id="rId120"/>
    <p:sldId id="328" r:id="rId121"/>
    <p:sldId id="329" r:id="rId122"/>
    <p:sldId id="330" r:id="rId123"/>
    <p:sldId id="331" r:id="rId124"/>
    <p:sldId id="332" r:id="rId125"/>
    <p:sldId id="333" r:id="rId126"/>
    <p:sldId id="334" r:id="rId127"/>
    <p:sldId id="335" r:id="rId128"/>
    <p:sldId id="336" r:id="rId129"/>
    <p:sldId id="337" r:id="rId130"/>
    <p:sldId id="338" r:id="rId131"/>
    <p:sldId id="339" r:id="rId132"/>
    <p:sldId id="340" r:id="rId133"/>
    <p:sldId id="341" r:id="rId134"/>
    <p:sldId id="342" r:id="rId135"/>
    <p:sldId id="343" r:id="rId136"/>
    <p:sldId id="344" r:id="rId137"/>
    <p:sldId id="345" r:id="rId138"/>
    <p:sldId id="346" r:id="rId139"/>
    <p:sldId id="347" r:id="rId140"/>
    <p:sldId id="348" r:id="rId141"/>
    <p:sldId id="349" r:id="rId142"/>
    <p:sldId id="350" r:id="rId143"/>
    <p:sldId id="351" r:id="rId144"/>
    <p:sldId id="352" r:id="rId145"/>
    <p:sldId id="353" r:id="rId146"/>
    <p:sldId id="354" r:id="rId147"/>
    <p:sldId id="355" r:id="rId148"/>
    <p:sldId id="356" r:id="rId149"/>
    <p:sldId id="357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9" r:id="rId17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presProps" Target="pres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24704"/>
        <c:axId val="171625088"/>
      </c:scatterChart>
      <c:valAx>
        <c:axId val="1716247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71625088"/>
        <c:crosses val="autoZero"/>
        <c:crossBetween val="midCat"/>
        <c:majorUnit val="4"/>
      </c:valAx>
      <c:valAx>
        <c:axId val="171625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624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212568"/>
        <c:axId val="171554280"/>
      </c:scatterChart>
      <c:valAx>
        <c:axId val="17021256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71554280"/>
        <c:crosses val="autoZero"/>
        <c:crossBetween val="midCat"/>
        <c:majorUnit val="4"/>
      </c:valAx>
      <c:valAx>
        <c:axId val="17155428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7021256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21896"/>
        <c:axId val="168894336"/>
      </c:scatterChart>
      <c:valAx>
        <c:axId val="1717218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8894336"/>
        <c:crosses val="autoZero"/>
        <c:crossBetween val="midCat"/>
        <c:majorUnit val="4"/>
      </c:valAx>
      <c:valAx>
        <c:axId val="16889433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721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20696"/>
        <c:axId val="169522264"/>
      </c:scatterChart>
      <c:valAx>
        <c:axId val="169520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69522264"/>
        <c:crosses val="autoZero"/>
        <c:crossBetween val="midCat"/>
        <c:majorUnit val="4"/>
      </c:valAx>
      <c:valAx>
        <c:axId val="16952226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6952069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827600"/>
        <c:axId val="171827992"/>
      </c:scatterChart>
      <c:valAx>
        <c:axId val="171827600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71827992"/>
        <c:crosses val="autoZero"/>
        <c:crossBetween val="midCat"/>
      </c:valAx>
      <c:valAx>
        <c:axId val="171827992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71827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2016-05-11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Obviously limited to a single compute node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 out of 4!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 out of 4!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 out of 4!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3089</TotalTime>
  <Words>7613</Words>
  <Application>Microsoft Office PowerPoint</Application>
  <PresentationFormat>On-screen Show (4:3)</PresentationFormat>
  <Paragraphs>2056</Paragraphs>
  <Slides>173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81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45</cp:revision>
  <dcterms:created xsi:type="dcterms:W3CDTF">2016-03-16T14:21:03Z</dcterms:created>
  <dcterms:modified xsi:type="dcterms:W3CDTF">2016-05-11T10:09:15Z</dcterms:modified>
</cp:coreProperties>
</file>