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3.0,  // x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0.5   // mass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1     // charge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versus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structures/classes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Members/methods are public by default</a:t>
            </a:r>
          </a:p>
          <a:p>
            <a:pPr lvl="2"/>
            <a:r>
              <a:rPr lang="en-US" dirty="0" smtClean="0"/>
              <a:t>members can be modified inadvertently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Members/methods are private by default</a:t>
            </a:r>
          </a:p>
          <a:p>
            <a:pPr lvl="2"/>
            <a:r>
              <a:rPr lang="en-US" dirty="0" smtClean="0"/>
              <a:t>inspectors/</a:t>
            </a:r>
            <a:r>
              <a:rPr lang="en-US" dirty="0" err="1" smtClean="0"/>
              <a:t>mutators</a:t>
            </a:r>
            <a:r>
              <a:rPr lang="en-US" dirty="0" smtClean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 smtClean="0"/>
              <a:t> (C++17) instead</a:t>
            </a:r>
          </a:p>
          <a:p>
            <a:pPr lvl="1"/>
            <a:r>
              <a:rPr lang="en-US" dirty="0" smtClean="0"/>
              <a:t>not so relevant for scientific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  -Wextra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</a:p>
          <a:p>
            <a:r>
              <a:rPr lang="en-US" dirty="0" smtClean="0"/>
              <a:t>Better still: consider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11239</Words>
  <Application>Microsoft Office PowerPoint</Application>
  <PresentationFormat>On-screen Show (4:3)</PresentationFormat>
  <Paragraphs>2837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120</cp:revision>
  <dcterms:created xsi:type="dcterms:W3CDTF">2017-02-14T13:57:03Z</dcterms:created>
  <dcterms:modified xsi:type="dcterms:W3CDTF">2019-02-25T16:29:09Z</dcterms:modified>
</cp:coreProperties>
</file>