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9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1378B-C2AB-4698-A639-9C0E3F833333}" type="datetimeFigureOut">
              <a:rPr lang="en-US" smtClean="0"/>
              <a:t>2017-02-19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8AC32-B3E1-43F6-A93B-BFEE32E87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9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021F-A61E-4517-8760-BC87D1A92FA2}" type="datetime1">
              <a:rPr lang="en-US" smtClean="0"/>
              <a:t>2017-02-19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4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E2CA-33D9-482F-BBF4-3C2EF9A11FD9}" type="datetime1">
              <a:rPr lang="en-US" smtClean="0"/>
              <a:t>2017-02-19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2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842-D24D-4D96-893F-FC8253D498B3}" type="datetime1">
              <a:rPr lang="en-US" smtClean="0"/>
              <a:t>2017-02-19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A02C-CCD5-4EAA-AD62-6AF1BBBA5098}" type="datetime1">
              <a:rPr lang="en-US" smtClean="0"/>
              <a:t>2017-02-19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6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106F-9685-4E44-9262-E438E92F03CD}" type="datetime1">
              <a:rPr lang="en-US" smtClean="0"/>
              <a:t>2017-02-19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9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F6A0-DDD4-49C4-A22A-B3084067F398}" type="datetime1">
              <a:rPr lang="en-US" smtClean="0"/>
              <a:t>2017-02-19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2ADE-A4E3-4963-8866-B76841D074B7}" type="datetime1">
              <a:rPr lang="en-US" smtClean="0"/>
              <a:t>2017-02-19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3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3FB9-06BC-40F3-9571-396BEEB1EB3D}" type="datetime1">
              <a:rPr lang="en-US" smtClean="0"/>
              <a:t>2017-02-19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0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6F7D-06DD-44B0-8ACC-315F25A1E086}" type="datetime1">
              <a:rPr lang="en-US" smtClean="0"/>
              <a:t>2017-02-19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7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181A-4E09-4B9D-B55E-138F3038D59A}" type="datetime1">
              <a:rPr lang="en-US" smtClean="0"/>
              <a:t>2017-02-19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9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2A41-686D-44E1-829D-0CDE584BAA73}" type="datetime1">
              <a:rPr lang="en-US" smtClean="0"/>
              <a:t>2017-02-19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5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AA38F-FF33-40B5-8182-D4E420F5D6EB}" type="datetime1">
              <a:rPr lang="en-US" smtClean="0"/>
              <a:t>2017-02-19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3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9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Creates new instance</a:t>
            </a:r>
          </a:p>
          <a:p>
            <a:r>
              <a:rPr lang="en-US" dirty="0" smtClean="0"/>
              <a:t>Can also be private (factories, 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double mass,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_x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{x},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{y},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_z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{z},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_mass 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041058" y="3630768"/>
            <a:ext cx="4719484" cy="535046"/>
            <a:chOff x="-2160766" y="3441725"/>
            <a:chExt cx="4719484" cy="5350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2160766" y="3641780"/>
              <a:ext cx="2360344" cy="3349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1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Constructor(s)</a:t>
            </a:r>
          </a:p>
          <a:p>
            <a:pPr lvl="1"/>
            <a:r>
              <a:rPr lang="en-US" dirty="0" smtClean="0"/>
              <a:t>creates new object (instance) of class</a:t>
            </a:r>
          </a:p>
          <a:p>
            <a:r>
              <a:rPr lang="en-US" dirty="0" smtClean="0"/>
              <a:t>Inspectors</a:t>
            </a:r>
          </a:p>
          <a:p>
            <a:pPr lvl="1"/>
            <a:r>
              <a:rPr lang="en-US" dirty="0" smtClean="0"/>
              <a:t>retrieve state information of object</a:t>
            </a:r>
          </a:p>
          <a:p>
            <a:pPr lvl="1"/>
            <a:r>
              <a:rPr lang="en-US" dirty="0" smtClean="0"/>
              <a:t>doesn't change state of object</a:t>
            </a:r>
          </a:p>
          <a:p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changes state of object</a:t>
            </a:r>
          </a:p>
          <a:p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releases resources acquired by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trivial, in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inspector,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Otherwise, outside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_x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_y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_z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6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object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inspectors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p(0.3, 0.5, 0.7,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1.0);</a:t>
            </a: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1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 smtClean="0"/>
              <a:t>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 {p1.dist(p2)};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Could use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other._x</a:t>
            </a:r>
            <a:r>
              <a:rPr lang="en-US" dirty="0" smtClean="0"/>
              <a:t>, but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</a:t>
            </a:r>
            <a:br>
              <a:rPr lang="en-US" dirty="0" smtClean="0"/>
            </a:br>
            <a:r>
              <a:rPr lang="en-US" dirty="0" smtClean="0"/>
              <a:t>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5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71112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 smtClean="0"/>
              <a:t>Vectors, matrices</a:t>
            </a:r>
          </a:p>
          <a:p>
            <a:pPr lvl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3401122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modelling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7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tuples</a:t>
            </a:r>
          </a:p>
          <a:p>
            <a:r>
              <a:rPr lang="en-US" dirty="0" smtClean="0"/>
              <a:t>Define new type, specify name, members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Members can have distinct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int charge;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9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.x = 3.0,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.mass = 1.0,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49676" y="3057832"/>
            <a:ext cx="3955600" cy="629265"/>
            <a:chOff x="2949676" y="3126656"/>
            <a:chExt cx="3955600" cy="629265"/>
          </a:xfrm>
        </p:grpSpPr>
        <p:grpSp>
          <p:nvGrpSpPr>
            <p:cNvPr id="9" name="Group 8"/>
            <p:cNvGrpSpPr/>
            <p:nvPr/>
          </p:nvGrpSpPr>
          <p:grpSpPr>
            <a:xfrm>
              <a:off x="3215148" y="3236220"/>
              <a:ext cx="3690128" cy="400110"/>
              <a:chOff x="-614016" y="3441725"/>
              <a:chExt cx="369012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14016" y="3641780"/>
                <a:ext cx="813594" cy="50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6" y="3126656"/>
              <a:ext cx="108156" cy="6292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4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structures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copies, </a:t>
            </a:r>
            <a:r>
              <a:rPr lang="en-US" i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what you want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p, double dx, double dy, double dz)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p.z += dz;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4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good fit for modelling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Members are public</a:t>
            </a:r>
          </a:p>
          <a:p>
            <a:pPr lvl="2"/>
            <a:r>
              <a:rPr lang="en-US" dirty="0" smtClean="0"/>
              <a:t>can be modified </a:t>
            </a:r>
            <a:r>
              <a:rPr lang="en-US" dirty="0" err="1" smtClean="0"/>
              <a:t>inadvertedly</a:t>
            </a:r>
            <a:endParaRPr lang="en-US" dirty="0" smtClean="0"/>
          </a:p>
          <a:p>
            <a:pPr lvl="1"/>
            <a:r>
              <a:rPr lang="en-US" dirty="0" smtClean="0"/>
              <a:t>Data and operations on data are separately defined</a:t>
            </a:r>
          </a:p>
          <a:p>
            <a:r>
              <a:rPr lang="en-US" dirty="0" smtClean="0"/>
              <a:t>Alternative: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8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private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only be accessed (read/write) from within class</a:t>
            </a:r>
          </a:p>
          <a:p>
            <a:r>
              <a:rPr lang="en-US" dirty="0" smtClean="0"/>
              <a:t>Can also be public</a:t>
            </a:r>
          </a:p>
          <a:p>
            <a:r>
              <a:rPr lang="en-US" dirty="0" smtClean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_x, _y, _z;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_mass;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4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called on instance</a:t>
            </a:r>
          </a:p>
          <a:p>
            <a:r>
              <a:rPr lang="en-US" dirty="0" smtClean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_x;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_mass;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definition for inspector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declaration of  </a:t>
              </a:r>
              <a:r>
                <a:rPr lang="en-US" sz="2000" dirty="0" err="1" smtClean="0"/>
                <a:t>mutator</a:t>
              </a:r>
              <a:r>
                <a:rPr lang="en-US" sz="2000" dirty="0" smtClean="0"/>
                <a:t>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_y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_z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1178</TotalTime>
  <Words>664</Words>
  <Application>Microsoft Office PowerPoint</Application>
  <PresentationFormat>On-screen Show (4:3)</PresentationFormat>
  <Paragraphs>208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Essential C++ User defined types</vt:lpstr>
      <vt:lpstr>PowerPoint Presentation</vt:lpstr>
      <vt:lpstr>Data types revisited</vt:lpstr>
      <vt:lpstr>Defining structures</vt:lpstr>
      <vt:lpstr>Using structures</vt:lpstr>
      <vt:lpstr>Passing structures to functions</vt:lpstr>
      <vt:lpstr>Discussion of structures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User defined types</dc:title>
  <dc:creator>Geert Jan Bex</dc:creator>
  <cp:lastModifiedBy>Geert Jan Bex</cp:lastModifiedBy>
  <cp:revision>26</cp:revision>
  <dcterms:created xsi:type="dcterms:W3CDTF">2017-02-14T14:17:37Z</dcterms:created>
  <dcterms:modified xsi:type="dcterms:W3CDTF">2017-02-19T23:19:13Z</dcterms:modified>
</cp:coreProperties>
</file>