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25" r:id="rId25"/>
    <p:sldId id="318" r:id="rId26"/>
    <p:sldId id="317" r:id="rId27"/>
    <p:sldId id="281" r:id="rId28"/>
    <p:sldId id="324" r:id="rId29"/>
    <p:sldId id="302" r:id="rId30"/>
    <p:sldId id="306" r:id="rId31"/>
    <p:sldId id="262" r:id="rId32"/>
    <p:sldId id="260" r:id="rId33"/>
    <p:sldId id="278" r:id="rId34"/>
    <p:sldId id="279" r:id="rId35"/>
    <p:sldId id="303" r:id="rId36"/>
    <p:sldId id="323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05" r:id="rId56"/>
    <p:sldId id="312" r:id="rId57"/>
    <p:sldId id="307" r:id="rId58"/>
    <p:sldId id="309" r:id="rId59"/>
    <p:sldId id="314" r:id="rId60"/>
    <p:sldId id="315" r:id="rId61"/>
    <p:sldId id="320" r:id="rId62"/>
    <p:sldId id="316" r:id="rId63"/>
    <p:sldId id="300" r:id="rId64"/>
    <p:sldId id="301" r:id="rId65"/>
    <p:sldId id="299" r:id="rId66"/>
    <p:sldId id="310" r:id="rId67"/>
    <p:sldId id="313" r:id="rId6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1/02/2019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1/02/2019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1/02/2019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1/02/2019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commit.template .gitmessage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</a:t>
            </a:r>
            <a:r>
              <a:rPr lang="en-US" dirty="0" smtClean="0"/>
              <a:t>branch </a:t>
            </a:r>
            <a:r>
              <a:rPr lang="en-US" dirty="0" smtClean="0"/>
              <a:t>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branch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</a:t>
            </a:r>
            <a:r>
              <a:rPr lang="nl-BE" dirty="0" smtClean="0"/>
              <a:t>posts </a:t>
            </a:r>
            <a:r>
              <a:rPr lang="nl-BE" dirty="0" smtClean="0"/>
              <a:t>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3089</Words>
  <Application>Microsoft Office PowerPoint</Application>
  <PresentationFormat>On-screen Show (4:3)</PresentationFormat>
  <Paragraphs>772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141</cp:revision>
  <dcterms:created xsi:type="dcterms:W3CDTF">2014-11-10T15:16:11Z</dcterms:created>
  <dcterms:modified xsi:type="dcterms:W3CDTF">2019-02-01T22:26:04Z</dcterms:modified>
</cp:coreProperties>
</file>