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282" r:id="rId30"/>
    <p:sldId id="296" r:id="rId31"/>
    <p:sldId id="283" r:id="rId32"/>
    <p:sldId id="295" r:id="rId33"/>
    <p:sldId id="285" r:id="rId34"/>
    <p:sldId id="284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4" r:id="rId43"/>
    <p:sldId id="297" r:id="rId44"/>
    <p:sldId id="304" r:id="rId45"/>
    <p:sldId id="305" r:id="rId46"/>
    <p:sldId id="298" r:id="rId47"/>
    <p:sldId id="299" r:id="rId48"/>
    <p:sldId id="300" r:id="rId49"/>
    <p:sldId id="301" r:id="rId5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9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repository 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29 in repository to working copy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72970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43204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25386" y="2636912"/>
            <a:ext cx="5851070" cy="2910122"/>
            <a:chOff x="2825386" y="2636912"/>
            <a:chExt cx="5851070" cy="2910122"/>
          </a:xfrm>
        </p:grpSpPr>
        <p:sp>
          <p:nvSpPr>
            <p:cNvPr id="8" name="Rectangle 7"/>
            <p:cNvSpPr/>
            <p:nvPr/>
          </p:nvSpPr>
          <p:spPr>
            <a:xfrm>
              <a:off x="2825386" y="5239134"/>
              <a:ext cx="1633042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641907" y="3160132"/>
              <a:ext cx="3145154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 flipV="1">
              <a:off x="3551026" y="2898522"/>
              <a:ext cx="1346639" cy="1584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</a:t>
            </a:r>
            <a:r>
              <a:rPr lang="en-US" sz="2800" dirty="0" smtClean="0"/>
              <a:t>generates new revision, </a:t>
            </a:r>
            <a:r>
              <a:rPr lang="en-US" sz="2800" i="1" dirty="0" smtClean="0"/>
              <a:t>single revision number for everything in </a:t>
            </a:r>
            <a:r>
              <a:rPr lang="en-US" sz="2800" i="1" dirty="0" smtClean="0"/>
              <a:t>repository</a:t>
            </a:r>
            <a:r>
              <a:rPr lang="en-US" sz="2800" dirty="0" smtClean="0"/>
              <a:t> at any given time</a:t>
            </a:r>
            <a:endParaRPr lang="en-US" sz="2800" dirty="0" smtClean="0"/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  <a:endParaRPr lang="en-US" dirty="0" smtClean="0"/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  <a:endParaRPr lang="en-US" dirty="0" smtClean="0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  <a:endParaRPr lang="en-US" dirty="0" smtClean="0"/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</a:t>
            </a:r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Schedules </a:t>
            </a:r>
            <a:r>
              <a:rPr lang="en-US" dirty="0" smtClean="0"/>
              <a:t>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get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get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92616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6369" y="5105964"/>
            <a:ext cx="2530127" cy="699300"/>
            <a:chOff x="3707904" y="1721588"/>
            <a:chExt cx="2530127" cy="69930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00" y="5105964"/>
            <a:ext cx="2232248" cy="699300"/>
            <a:chOff x="4427984" y="1721588"/>
            <a:chExt cx="2232248" cy="699300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6492524" y="1721588"/>
              <a:ext cx="167708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27984" y="2051556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2150</Words>
  <Application>Microsoft Office PowerPoint</Application>
  <PresentationFormat>On-screen Show (4:3)</PresentationFormat>
  <Paragraphs>490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Branching policies</vt:lpstr>
      <vt:lpstr>Getting branches from remote</vt:lpstr>
      <vt:lpstr>Create branches from revisions/tags</vt:lpstr>
      <vt:lpstr>A few shortcuts</vt:lpstr>
      <vt:lpstr>Getting More information</vt:lpstr>
      <vt:lpstr>git: the movie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51</cp:revision>
  <dcterms:created xsi:type="dcterms:W3CDTF">2014-11-10T15:16:11Z</dcterms:created>
  <dcterms:modified xsi:type="dcterms:W3CDTF">2015-12-06T07:38:35Z</dcterms:modified>
</cp:coreProperties>
</file>