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9" r:id="rId23"/>
    <p:sldId id="287" r:id="rId24"/>
    <p:sldId id="288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93C4-2231-440C-A42F-19E1CAA437CB}" type="datetimeFigureOut">
              <a:rPr lang="en-US" smtClean="0"/>
              <a:t>2015-08-17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3.2, 1000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836"/>
              </p:ext>
            </p:extLst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677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677" y="3717032"/>
            <a:ext cx="5147563" cy="2862322"/>
            <a:chOff x="691677" y="1412776"/>
            <a:chExt cx="5147563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5147563" cy="28623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802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5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performance critical code 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2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132856"/>
            <a:ext cx="7920880" cy="1754326"/>
            <a:chOff x="691677" y="1541691"/>
            <a:chExt cx="792088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638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940" y="2338318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581127"/>
            <a:ext cx="7920880" cy="2031325"/>
            <a:chOff x="691677" y="1541691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41691"/>
              <a:ext cx="7920880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3872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786590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4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</p:spTree>
    <p:extLst>
      <p:ext uri="{BB962C8B-B14F-4D97-AF65-F5344CB8AC3E}">
        <p14:creationId xmlns:p14="http://schemas.microsoft.com/office/powerpoint/2010/main" val="11541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9192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/>
              <a:t>SWIG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/>
              <a:t>f2py</a:t>
            </a:r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f2py3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</a:t>
            </a:r>
            <a:r>
              <a:rPr lang="en-US" dirty="0" smtClean="0"/>
              <a:t>is quite </a:t>
            </a:r>
            <a:r>
              <a:rPr lang="en-US" dirty="0" smtClean="0"/>
              <a:t>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</a:t>
            </a:r>
            <a:r>
              <a:rPr lang="en-US" dirty="0" smtClean="0"/>
              <a:t>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</p:spTree>
    <p:extLst>
      <p:ext uri="{BB962C8B-B14F-4D97-AF65-F5344CB8AC3E}">
        <p14:creationId xmlns:p14="http://schemas.microsoft.com/office/powerpoint/2010/main" val="5474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1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9412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2900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37112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86798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3.2, 1000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1646</Words>
  <Application>Microsoft Office PowerPoint</Application>
  <PresentationFormat>On-screen Show (4:3)</PresentationFormat>
  <Paragraphs>469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Python and C/C++/Fortran</dc:title>
  <dc:creator>Geert Jan Bex</dc:creator>
  <cp:lastModifiedBy>Geert Jan Bex</cp:lastModifiedBy>
  <cp:revision>43</cp:revision>
  <dcterms:created xsi:type="dcterms:W3CDTF">2013-04-18T07:22:47Z</dcterms:created>
  <dcterms:modified xsi:type="dcterms:W3CDTF">2015-08-17T19:13:51Z</dcterms:modified>
</cp:coreProperties>
</file>