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452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8" r:id="rId190"/>
    <p:sldId id="449" r:id="rId191"/>
    <p:sldId id="451" r:id="rId192"/>
    <p:sldId id="450" r:id="rId1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10828</Words>
  <Application>Microsoft Office PowerPoint</Application>
  <PresentationFormat>On-screen Show (4:3)</PresentationFormat>
  <Paragraphs>2707</Paragraphs>
  <Slides>192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25</cp:revision>
  <dcterms:created xsi:type="dcterms:W3CDTF">2017-02-14T13:57:03Z</dcterms:created>
  <dcterms:modified xsi:type="dcterms:W3CDTF">2017-09-04T11:44:58Z</dcterms:modified>
</cp:coreProperties>
</file>