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74" r:id="rId64"/>
    <p:sldId id="375" r:id="rId65"/>
    <p:sldId id="380" r:id="rId66"/>
    <p:sldId id="379" r:id="rId67"/>
    <p:sldId id="381" r:id="rId68"/>
    <p:sldId id="382" r:id="rId69"/>
    <p:sldId id="383" r:id="rId70"/>
    <p:sldId id="384" r:id="rId71"/>
    <p:sldId id="333" r:id="rId72"/>
    <p:sldId id="260" r:id="rId73"/>
    <p:sldId id="261" r:id="rId74"/>
    <p:sldId id="262" r:id="rId75"/>
    <p:sldId id="263" r:id="rId76"/>
    <p:sldId id="264" r:id="rId77"/>
    <p:sldId id="265" r:id="rId78"/>
    <p:sldId id="266" r:id="rId79"/>
    <p:sldId id="267" r:id="rId80"/>
    <p:sldId id="268" r:id="rId81"/>
    <p:sldId id="269" r:id="rId82"/>
    <p:sldId id="270" r:id="rId83"/>
    <p:sldId id="271" r:id="rId84"/>
    <p:sldId id="272" r:id="rId85"/>
    <p:sldId id="273" r:id="rId86"/>
    <p:sldId id="274" r:id="rId87"/>
    <p:sldId id="275" r:id="rId88"/>
    <p:sldId id="302" r:id="rId89"/>
    <p:sldId id="276" r:id="rId90"/>
    <p:sldId id="277" r:id="rId91"/>
    <p:sldId id="278" r:id="rId92"/>
    <p:sldId id="301" r:id="rId93"/>
    <p:sldId id="279" r:id="rId94"/>
    <p:sldId id="280" r:id="rId95"/>
    <p:sldId id="281" r:id="rId96"/>
    <p:sldId id="335" r:id="rId97"/>
    <p:sldId id="282" r:id="rId98"/>
    <p:sldId id="283" r:id="rId99"/>
    <p:sldId id="284" r:id="rId100"/>
    <p:sldId id="303" r:id="rId101"/>
    <p:sldId id="336" r:id="rId102"/>
    <p:sldId id="286" r:id="rId103"/>
    <p:sldId id="287" r:id="rId104"/>
    <p:sldId id="288" r:id="rId105"/>
    <p:sldId id="289" r:id="rId106"/>
    <p:sldId id="290" r:id="rId107"/>
    <p:sldId id="291" r:id="rId108"/>
    <p:sldId id="292" r:id="rId109"/>
    <p:sldId id="293" r:id="rId110"/>
    <p:sldId id="294" r:id="rId111"/>
    <p:sldId id="295" r:id="rId112"/>
    <p:sldId id="296" r:id="rId113"/>
    <p:sldId id="297" r:id="rId114"/>
    <p:sldId id="327" r:id="rId115"/>
    <p:sldId id="328" r:id="rId116"/>
    <p:sldId id="299" r:id="rId117"/>
    <p:sldId id="300" r:id="rId118"/>
    <p:sldId id="332" r:id="rId119"/>
    <p:sldId id="337" r:id="rId120"/>
    <p:sldId id="298" r:id="rId1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5/09/2017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5/09/2017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5/09/2017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5/09/2017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5/09/2017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</a:t>
            </a:r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</a:t>
            </a:r>
            <a:r>
              <a:rPr lang="en-US" dirty="0" smtClean="0"/>
              <a:t>framework</a:t>
            </a:r>
            <a:endParaRPr lang="en-US" dirty="0" smtClean="0"/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  <a:endParaRPr lang="en-US" dirty="0" smtClean="0"/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</a:t>
            </a:r>
            <a:r>
              <a:rPr lang="en-US" dirty="0" smtClean="0"/>
              <a:t>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</a:t>
            </a:r>
            <a:r>
              <a:rPr lang="en-US" dirty="0" smtClean="0"/>
              <a:t>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</a:t>
              </a:r>
              <a:r>
                <a:rPr lang="en-US" dirty="0" smtClean="0"/>
                <a:t>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</a:t>
            </a:r>
            <a:r>
              <a:rPr lang="en-US" dirty="0" smtClean="0"/>
              <a:t>nit2: </a:t>
            </a:r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8031</Words>
  <Application>Microsoft Office PowerPoint</Application>
  <PresentationFormat>On-screen Show (4:3)</PresentationFormat>
  <Paragraphs>1792</Paragraphs>
  <Slides>120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9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162</cp:revision>
  <dcterms:created xsi:type="dcterms:W3CDTF">2013-01-10T10:35:33Z</dcterms:created>
  <dcterms:modified xsi:type="dcterms:W3CDTF">2017-09-05T07:15:45Z</dcterms:modified>
</cp:coreProperties>
</file>