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04" r:id="rId9"/>
    <p:sldId id="305" r:id="rId10"/>
    <p:sldId id="341" r:id="rId11"/>
    <p:sldId id="334" r:id="rId12"/>
    <p:sldId id="322" r:id="rId13"/>
    <p:sldId id="330" r:id="rId14"/>
    <p:sldId id="329" r:id="rId15"/>
    <p:sldId id="324" r:id="rId16"/>
    <p:sldId id="32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31" r:id="rId34"/>
    <p:sldId id="333" r:id="rId35"/>
    <p:sldId id="260" r:id="rId36"/>
    <p:sldId id="261" r:id="rId37"/>
    <p:sldId id="262" r:id="rId38"/>
    <p:sldId id="263" r:id="rId39"/>
    <p:sldId id="264" r:id="rId40"/>
    <p:sldId id="265" r:id="rId41"/>
    <p:sldId id="266" r:id="rId42"/>
    <p:sldId id="267" r:id="rId43"/>
    <p:sldId id="268" r:id="rId44"/>
    <p:sldId id="269" r:id="rId45"/>
    <p:sldId id="270" r:id="rId46"/>
    <p:sldId id="271" r:id="rId47"/>
    <p:sldId id="272" r:id="rId48"/>
    <p:sldId id="273" r:id="rId49"/>
    <p:sldId id="274" r:id="rId50"/>
    <p:sldId id="275" r:id="rId51"/>
    <p:sldId id="302" r:id="rId52"/>
    <p:sldId id="276" r:id="rId53"/>
    <p:sldId id="277" r:id="rId54"/>
    <p:sldId id="278" r:id="rId55"/>
    <p:sldId id="301" r:id="rId56"/>
    <p:sldId id="279" r:id="rId57"/>
    <p:sldId id="280" r:id="rId58"/>
    <p:sldId id="281" r:id="rId59"/>
    <p:sldId id="335" r:id="rId60"/>
    <p:sldId id="282" r:id="rId61"/>
    <p:sldId id="283" r:id="rId62"/>
    <p:sldId id="284" r:id="rId63"/>
    <p:sldId id="303" r:id="rId64"/>
    <p:sldId id="336" r:id="rId65"/>
    <p:sldId id="286" r:id="rId66"/>
    <p:sldId id="287" r:id="rId67"/>
    <p:sldId id="288" r:id="rId68"/>
    <p:sldId id="289" r:id="rId69"/>
    <p:sldId id="290" r:id="rId70"/>
    <p:sldId id="291" r:id="rId71"/>
    <p:sldId id="292" r:id="rId72"/>
    <p:sldId id="293" r:id="rId73"/>
    <p:sldId id="294" r:id="rId74"/>
    <p:sldId id="295" r:id="rId75"/>
    <p:sldId id="296" r:id="rId76"/>
    <p:sldId id="297" r:id="rId77"/>
    <p:sldId id="327" r:id="rId78"/>
    <p:sldId id="328" r:id="rId79"/>
    <p:sldId id="299" r:id="rId80"/>
    <p:sldId id="300" r:id="rId81"/>
    <p:sldId id="332" r:id="rId82"/>
    <p:sldId id="337" r:id="rId83"/>
    <p:sldId id="298" r:id="rId8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</p14:sldIdLst>
        </p14:section>
        <p14:section name="Avoid bugs" id="{FACA5C6C-5DF7-48AC-82BF-9EA489C011DA}">
          <p14:sldIdLst>
            <p14:sldId id="25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34"/>
            <p14:sldId id="322"/>
            <p14:sldId id="330"/>
            <p14:sldId id="329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</p14:sldIdLst>
        </p14:section>
        <p14:section name="Unit tests" id="{76CA9A46-43EF-4E53-8EF2-773EC044DA4A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31"/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2017-08-23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23/08/2017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23/08/2017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23/08/2017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23/08/2017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23/08/2017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23/08/2017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23/08/2017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23/08/2017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23/08/2017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23/08/2017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23/08/2017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23/08/2017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publicdomain/zero/1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/>
              <a:t>geertjan.bex@uhasselt.be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6095037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2"/>
              </a:rPr>
              <a:t>http://creativecommons.org/publicdomain/zero/1.0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2003+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subroutines and functions: declare arguments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dirty="0" smtClean="0"/>
              <a:t>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dirty="0" smtClean="0"/>
              <a:t> attribute for constant variables</a:t>
            </a:r>
          </a:p>
          <a:p>
            <a:r>
              <a:rPr lang="en-US" dirty="0"/>
              <a:t>Always use statement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/>
              <a:t>In modules</a:t>
            </a:r>
          </a:p>
          <a:p>
            <a:pPr lvl="1"/>
            <a:r>
              <a:rPr lang="en-US" dirty="0"/>
              <a:t>In subroutines/functions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6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icpc</a:t>
            </a:r>
            <a:r>
              <a:rPr lang="en-US" dirty="0" smtClean="0"/>
              <a:t> </a:t>
            </a:r>
            <a:r>
              <a:rPr lang="en-US" dirty="0"/>
              <a:t>is more strict than </a:t>
            </a:r>
            <a:r>
              <a:rPr lang="en-US" dirty="0" smtClean="0"/>
              <a:t>GNU's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warnings generated by both </a:t>
            </a:r>
            <a:r>
              <a:rPr lang="en-US" dirty="0" smtClean="0"/>
              <a:t>compilers</a:t>
            </a:r>
          </a:p>
          <a:p>
            <a:r>
              <a:rPr lang="en-US" dirty="0" smtClean="0"/>
              <a:t>Be careful when using latest C++ language features</a:t>
            </a:r>
          </a:p>
          <a:p>
            <a:pPr lvl="1"/>
            <a:r>
              <a:rPr lang="en-US" dirty="0" smtClean="0"/>
              <a:t>May not be (reliably) implemented yet</a:t>
            </a:r>
          </a:p>
          <a:p>
            <a:r>
              <a:rPr lang="en-US" dirty="0" smtClean="0"/>
              <a:t>Always initialize variables!</a:t>
            </a:r>
          </a:p>
          <a:p>
            <a:r>
              <a:rPr lang="en-US" dirty="0"/>
              <a:t>Be liberal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for </a:t>
            </a:r>
            <a:r>
              <a:rPr lang="en-US" dirty="0" smtClean="0"/>
              <a:t>variables, arrays, pointers, references</a:t>
            </a:r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4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C/C++,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Java 5+: part of language specs</a:t>
            </a:r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smtClean="0"/>
              <a:t>JUnit for Java</a:t>
            </a:r>
          </a:p>
          <a:p>
            <a:pPr lvl="1"/>
            <a:r>
              <a:rPr lang="en-US" dirty="0" err="1" smtClean="0"/>
              <a:t>funit</a:t>
            </a:r>
            <a:r>
              <a:rPr lang="en-US" dirty="0"/>
              <a:t> 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pPr lvl="1"/>
            <a:r>
              <a:rPr lang="en-US" dirty="0" err="1" smtClean="0"/>
              <a:t>RUnit</a:t>
            </a:r>
            <a:r>
              <a:rPr lang="en-US" dirty="0" smtClean="0"/>
              <a:t> for R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granularity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version control: subversion, </a:t>
            </a:r>
            <a:r>
              <a:rPr lang="en-US" dirty="0" err="1" smtClean="0"/>
              <a:t>git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document changes</a:t>
            </a:r>
          </a:p>
          <a:p>
            <a:r>
              <a:rPr lang="en-US" dirty="0" smtClean="0"/>
              <a:t>Use code coverage tools</a:t>
            </a:r>
          </a:p>
          <a:p>
            <a:pPr lvl="1"/>
            <a:r>
              <a:rPr lang="en-US" dirty="0" smtClean="0"/>
              <a:t>functions/subroutines that are not used, are not tested</a:t>
            </a:r>
          </a:p>
          <a:p>
            <a:r>
              <a:rPr lang="en-US" dirty="0" smtClean="0"/>
              <a:t>Use refactoring tools</a:t>
            </a:r>
          </a:p>
          <a:p>
            <a:pPr lvl="1"/>
            <a:r>
              <a:rPr lang="en-US" dirty="0" smtClean="0"/>
              <a:t>e.g., in Eclipse IDE: excellent for Java, not so much for other languages</a:t>
            </a:r>
          </a:p>
          <a:p>
            <a:r>
              <a:rPr lang="en-US" dirty="0" smtClean="0"/>
              <a:t>Use unit testing</a:t>
            </a:r>
          </a:p>
          <a:p>
            <a:pPr lvl="1"/>
            <a:r>
              <a:rPr lang="en-US" dirty="0" smtClean="0"/>
              <a:t>did I mention you really should use unit testing?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4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will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Write sane code!</a:t>
            </a:r>
          </a:p>
          <a:p>
            <a:pPr lvl="1"/>
            <a:r>
              <a:rPr lang="en-US" dirty="0" smtClean="0"/>
              <a:t>Use descriptive variable/function names</a:t>
            </a:r>
          </a:p>
          <a:p>
            <a:pPr lvl="1"/>
            <a:r>
              <a:rPr lang="en-US" dirty="0" smtClean="0"/>
              <a:t>If you needed to think about something, write a comment</a:t>
            </a:r>
          </a:p>
          <a:p>
            <a:pPr lvl="1"/>
            <a:r>
              <a:rPr lang="en-US" dirty="0" smtClean="0"/>
              <a:t>Adhere to language-specific code layout conventions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 language-specific coding best practices</a:t>
            </a:r>
          </a:p>
          <a:p>
            <a:pPr lvl="1"/>
            <a:r>
              <a:rPr lang="en-US" dirty="0" smtClean="0"/>
              <a:t>Stick to the official language specification, don't use extensions</a:t>
            </a:r>
          </a:p>
          <a:p>
            <a:r>
              <a:rPr lang="en-US" dirty="0" smtClean="0"/>
              <a:t>Document your code, especially</a:t>
            </a:r>
          </a:p>
          <a:p>
            <a:pPr lvl="1"/>
            <a:r>
              <a:rPr lang="en-US" dirty="0" smtClean="0"/>
              <a:t>Precondition: which assumptions are made about function parameters by the </a:t>
            </a:r>
            <a:r>
              <a:rPr lang="en-US" dirty="0" err="1" smtClean="0"/>
              <a:t>callee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Postconditions</a:t>
            </a:r>
            <a:r>
              <a:rPr lang="en-US" dirty="0" smtClean="0"/>
              <a:t>: what can the caller safely assume about return values of functions?</a:t>
            </a:r>
          </a:p>
          <a:p>
            <a:pPr lvl="1"/>
            <a:r>
              <a:rPr lang="en-US" dirty="0" smtClean="0"/>
              <a:t>Invariants: which conditions should always be fulfilled?</a:t>
            </a:r>
          </a:p>
          <a:p>
            <a:r>
              <a:rPr lang="en-US" dirty="0" smtClean="0"/>
              <a:t>Program defensively</a:t>
            </a:r>
          </a:p>
          <a:p>
            <a:pPr lvl="1"/>
            <a:r>
              <a:rPr lang="en-US" dirty="0" smtClean="0"/>
              <a:t>Check for exceptional conditions, report and/or handle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Switch compilers</a:t>
            </a:r>
          </a:p>
          <a:p>
            <a:pPr lvl="1"/>
            <a:r>
              <a:rPr lang="en-US" dirty="0" smtClean="0"/>
              <a:t>Check whether you get warnings/errors with any compiler you have, fix them</a:t>
            </a:r>
          </a:p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-Wall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For Intel: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–w3</a:t>
            </a: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2792</TotalTime>
  <Words>6235</Words>
  <Application>Microsoft Office PowerPoint</Application>
  <PresentationFormat>On-screen Show (4:3)</PresentationFormat>
  <Paragraphs>1258</Paragraphs>
  <Slides>83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9" baseType="lpstr">
      <vt:lpstr>Arial</vt:lpstr>
      <vt:lpstr>Brush Script MT</vt:lpstr>
      <vt:lpstr>Calibri</vt:lpstr>
      <vt:lpstr>Courier New</vt:lpstr>
      <vt:lpstr>Symbol</vt:lpstr>
      <vt:lpstr>Office Theme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Compilers &amp; settings, static checkers</vt:lpstr>
      <vt:lpstr>Compilers: general</vt:lpstr>
      <vt:lpstr>Be paranoid, or die!</vt:lpstr>
      <vt:lpstr>Floating point model</vt:lpstr>
      <vt:lpstr>Fortran language &amp; compiler</vt:lpstr>
      <vt:lpstr>Fortran 2003+</vt:lpstr>
      <vt:lpstr>C/C++ language &amp; compiler</vt:lpstr>
      <vt:lpstr>Python</vt:lpstr>
      <vt:lpstr>Defensive programming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Unit tests</vt:lpstr>
      <vt:lpstr>Unit testing: what is it?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During development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71</cp:revision>
  <dcterms:created xsi:type="dcterms:W3CDTF">2013-01-10T10:35:33Z</dcterms:created>
  <dcterms:modified xsi:type="dcterms:W3CDTF">2017-08-23T14:48:59Z</dcterms:modified>
</cp:coreProperties>
</file>