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2"/>
  </p:notesMasterIdLst>
  <p:handoutMasterIdLst>
    <p:handoutMasterId r:id="rId393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286" r:id="rId65"/>
    <p:sldId id="287" r:id="rId66"/>
    <p:sldId id="288" r:id="rId67"/>
    <p:sldId id="289" r:id="rId68"/>
    <p:sldId id="603" r:id="rId69"/>
    <p:sldId id="284" r:id="rId70"/>
    <p:sldId id="290" r:id="rId71"/>
    <p:sldId id="285" r:id="rId72"/>
    <p:sldId id="606" r:id="rId73"/>
    <p:sldId id="274" r:id="rId74"/>
    <p:sldId id="275" r:id="rId75"/>
    <p:sldId id="276" r:id="rId76"/>
    <p:sldId id="277" r:id="rId77"/>
    <p:sldId id="604" r:id="rId78"/>
    <p:sldId id="605" r:id="rId79"/>
    <p:sldId id="291" r:id="rId80"/>
    <p:sldId id="292" r:id="rId81"/>
    <p:sldId id="303" r:id="rId82"/>
    <p:sldId id="317" r:id="rId83"/>
    <p:sldId id="314" r:id="rId84"/>
    <p:sldId id="316" r:id="rId85"/>
    <p:sldId id="318" r:id="rId86"/>
    <p:sldId id="330" r:id="rId87"/>
    <p:sldId id="328" r:id="rId88"/>
    <p:sldId id="315" r:id="rId89"/>
    <p:sldId id="525" r:id="rId90"/>
    <p:sldId id="665" r:id="rId91"/>
    <p:sldId id="666" r:id="rId92"/>
    <p:sldId id="297" r:id="rId93"/>
    <p:sldId id="329" r:id="rId94"/>
    <p:sldId id="312" r:id="rId95"/>
    <p:sldId id="321" r:id="rId96"/>
    <p:sldId id="663" r:id="rId97"/>
    <p:sldId id="664" r:id="rId98"/>
    <p:sldId id="331" r:id="rId99"/>
    <p:sldId id="348" r:id="rId100"/>
    <p:sldId id="294" r:id="rId101"/>
    <p:sldId id="295" r:id="rId102"/>
    <p:sldId id="296" r:id="rId103"/>
    <p:sldId id="298" r:id="rId104"/>
    <p:sldId id="299" r:id="rId105"/>
    <p:sldId id="300" r:id="rId106"/>
    <p:sldId id="307" r:id="rId107"/>
    <p:sldId id="501" r:id="rId108"/>
    <p:sldId id="502" r:id="rId109"/>
    <p:sldId id="659" r:id="rId110"/>
    <p:sldId id="302" r:id="rId111"/>
    <p:sldId id="661" r:id="rId112"/>
    <p:sldId id="308" r:id="rId113"/>
    <p:sldId id="305" r:id="rId114"/>
    <p:sldId id="483" r:id="rId115"/>
    <p:sldId id="484" r:id="rId116"/>
    <p:sldId id="325" r:id="rId117"/>
    <p:sldId id="309" r:id="rId118"/>
    <p:sldId id="310" r:id="rId119"/>
    <p:sldId id="313" r:id="rId120"/>
    <p:sldId id="326" r:id="rId121"/>
    <p:sldId id="306" r:id="rId122"/>
    <p:sldId id="311" r:id="rId123"/>
    <p:sldId id="354" r:id="rId124"/>
    <p:sldId id="355" r:id="rId125"/>
    <p:sldId id="356" r:id="rId126"/>
    <p:sldId id="357" r:id="rId127"/>
    <p:sldId id="358" r:id="rId128"/>
    <p:sldId id="360" r:id="rId129"/>
    <p:sldId id="359" r:id="rId130"/>
    <p:sldId id="462" r:id="rId131"/>
    <p:sldId id="463" r:id="rId132"/>
    <p:sldId id="464" r:id="rId133"/>
    <p:sldId id="465" r:id="rId134"/>
    <p:sldId id="466" r:id="rId135"/>
    <p:sldId id="467" r:id="rId136"/>
    <p:sldId id="609" r:id="rId137"/>
    <p:sldId id="610" r:id="rId138"/>
    <p:sldId id="611" r:id="rId139"/>
    <p:sldId id="612" r:id="rId140"/>
    <p:sldId id="613" r:id="rId141"/>
    <p:sldId id="614" r:id="rId142"/>
    <p:sldId id="615" r:id="rId143"/>
    <p:sldId id="616" r:id="rId144"/>
    <p:sldId id="617" r:id="rId145"/>
    <p:sldId id="618" r:id="rId146"/>
    <p:sldId id="619" r:id="rId147"/>
    <p:sldId id="620" r:id="rId148"/>
    <p:sldId id="621" r:id="rId149"/>
    <p:sldId id="622" r:id="rId150"/>
    <p:sldId id="443" r:id="rId151"/>
    <p:sldId id="444" r:id="rId152"/>
    <p:sldId id="445" r:id="rId153"/>
    <p:sldId id="446" r:id="rId154"/>
    <p:sldId id="447" r:id="rId155"/>
    <p:sldId id="448" r:id="rId156"/>
    <p:sldId id="524" r:id="rId157"/>
    <p:sldId id="461" r:id="rId158"/>
    <p:sldId id="526" r:id="rId159"/>
    <p:sldId id="468" r:id="rId160"/>
    <p:sldId id="469" r:id="rId161"/>
    <p:sldId id="470" r:id="rId162"/>
    <p:sldId id="471" r:id="rId163"/>
    <p:sldId id="472" r:id="rId164"/>
    <p:sldId id="473" r:id="rId165"/>
    <p:sldId id="474" r:id="rId166"/>
    <p:sldId id="667" r:id="rId167"/>
    <p:sldId id="475" r:id="rId168"/>
    <p:sldId id="476" r:id="rId169"/>
    <p:sldId id="477" r:id="rId170"/>
    <p:sldId id="478" r:id="rId171"/>
    <p:sldId id="481" r:id="rId172"/>
    <p:sldId id="479" r:id="rId173"/>
    <p:sldId id="480" r:id="rId174"/>
    <p:sldId id="482" r:id="rId175"/>
    <p:sldId id="668" r:id="rId176"/>
    <p:sldId id="623" r:id="rId177"/>
    <p:sldId id="669" r:id="rId178"/>
    <p:sldId id="624" r:id="rId179"/>
    <p:sldId id="625" r:id="rId180"/>
    <p:sldId id="626" r:id="rId181"/>
    <p:sldId id="627" r:id="rId182"/>
    <p:sldId id="670" r:id="rId183"/>
    <p:sldId id="505" r:id="rId184"/>
    <p:sldId id="506" r:id="rId185"/>
    <p:sldId id="507" r:id="rId186"/>
    <p:sldId id="508" r:id="rId187"/>
    <p:sldId id="509" r:id="rId188"/>
    <p:sldId id="510" r:id="rId189"/>
    <p:sldId id="512" r:id="rId190"/>
    <p:sldId id="520" r:id="rId191"/>
    <p:sldId id="441" r:id="rId192"/>
    <p:sldId id="442" r:id="rId193"/>
    <p:sldId id="450" r:id="rId194"/>
    <p:sldId id="451" r:id="rId195"/>
    <p:sldId id="452" r:id="rId196"/>
    <p:sldId id="453" r:id="rId197"/>
    <p:sldId id="454" r:id="rId198"/>
    <p:sldId id="361" r:id="rId199"/>
    <p:sldId id="362" r:id="rId200"/>
    <p:sldId id="363" r:id="rId201"/>
    <p:sldId id="364" r:id="rId202"/>
    <p:sldId id="365" r:id="rId203"/>
    <p:sldId id="366" r:id="rId204"/>
    <p:sldId id="367" r:id="rId205"/>
    <p:sldId id="368" r:id="rId206"/>
    <p:sldId id="369" r:id="rId207"/>
    <p:sldId id="511" r:id="rId208"/>
    <p:sldId id="370" r:id="rId209"/>
    <p:sldId id="371" r:id="rId210"/>
    <p:sldId id="372" r:id="rId211"/>
    <p:sldId id="373" r:id="rId212"/>
    <p:sldId id="374" r:id="rId213"/>
    <p:sldId id="375" r:id="rId214"/>
    <p:sldId id="376" r:id="rId215"/>
    <p:sldId id="377" r:id="rId216"/>
    <p:sldId id="378" r:id="rId217"/>
    <p:sldId id="379" r:id="rId218"/>
    <p:sldId id="380" r:id="rId219"/>
    <p:sldId id="523" r:id="rId220"/>
    <p:sldId id="381" r:id="rId221"/>
    <p:sldId id="382" r:id="rId222"/>
    <p:sldId id="383" r:id="rId223"/>
    <p:sldId id="384" r:id="rId224"/>
    <p:sldId id="386" r:id="rId225"/>
    <p:sldId id="387" r:id="rId226"/>
    <p:sldId id="388" r:id="rId227"/>
    <p:sldId id="389" r:id="rId228"/>
    <p:sldId id="390" r:id="rId229"/>
    <p:sldId id="549" r:id="rId230"/>
    <p:sldId id="550" r:id="rId231"/>
    <p:sldId id="551" r:id="rId232"/>
    <p:sldId id="552" r:id="rId233"/>
    <p:sldId id="553" r:id="rId234"/>
    <p:sldId id="554" r:id="rId235"/>
    <p:sldId id="555" r:id="rId236"/>
    <p:sldId id="556" r:id="rId237"/>
    <p:sldId id="391" r:id="rId238"/>
    <p:sldId id="392" r:id="rId239"/>
    <p:sldId id="393" r:id="rId240"/>
    <p:sldId id="394" r:id="rId241"/>
    <p:sldId id="395" r:id="rId242"/>
    <p:sldId id="396" r:id="rId243"/>
    <p:sldId id="397" r:id="rId244"/>
    <p:sldId id="398" r:id="rId245"/>
    <p:sldId id="521" r:id="rId246"/>
    <p:sldId id="440" r:id="rId247"/>
    <p:sldId id="455" r:id="rId248"/>
    <p:sldId id="456" r:id="rId249"/>
    <p:sldId id="637" r:id="rId250"/>
    <p:sldId id="458" r:id="rId251"/>
    <p:sldId id="459" r:id="rId252"/>
    <p:sldId id="460" r:id="rId253"/>
    <p:sldId id="608" r:id="rId254"/>
    <p:sldId id="522" r:id="rId255"/>
    <p:sldId id="399" r:id="rId256"/>
    <p:sldId id="400" r:id="rId257"/>
    <p:sldId id="401" r:id="rId258"/>
    <p:sldId id="402" r:id="rId259"/>
    <p:sldId id="403" r:id="rId260"/>
    <p:sldId id="404" r:id="rId261"/>
    <p:sldId id="405" r:id="rId262"/>
    <p:sldId id="406" r:id="rId263"/>
    <p:sldId id="407" r:id="rId264"/>
    <p:sldId id="408" r:id="rId265"/>
    <p:sldId id="409" r:id="rId266"/>
    <p:sldId id="410" r:id="rId267"/>
    <p:sldId id="411" r:id="rId268"/>
    <p:sldId id="412" r:id="rId269"/>
    <p:sldId id="413" r:id="rId270"/>
    <p:sldId id="414" r:id="rId271"/>
    <p:sldId id="415" r:id="rId272"/>
    <p:sldId id="416" r:id="rId273"/>
    <p:sldId id="417" r:id="rId274"/>
    <p:sldId id="418" r:id="rId275"/>
    <p:sldId id="419" r:id="rId276"/>
    <p:sldId id="420" r:id="rId277"/>
    <p:sldId id="421" r:id="rId278"/>
    <p:sldId id="422" r:id="rId279"/>
    <p:sldId id="423" r:id="rId280"/>
    <p:sldId id="424" r:id="rId281"/>
    <p:sldId id="425" r:id="rId282"/>
    <p:sldId id="426" r:id="rId283"/>
    <p:sldId id="435" r:id="rId284"/>
    <p:sldId id="436" r:id="rId285"/>
    <p:sldId id="437" r:id="rId286"/>
    <p:sldId id="438" r:id="rId287"/>
    <p:sldId id="439" r:id="rId288"/>
    <p:sldId id="503" r:id="rId289"/>
    <p:sldId id="513" r:id="rId290"/>
    <p:sldId id="529" r:id="rId291"/>
    <p:sldId id="504" r:id="rId292"/>
    <p:sldId id="514" r:id="rId293"/>
    <p:sldId id="527" r:id="rId294"/>
    <p:sldId id="516" r:id="rId295"/>
    <p:sldId id="515" r:id="rId296"/>
    <p:sldId id="528" r:id="rId297"/>
    <p:sldId id="607" r:id="rId298"/>
    <p:sldId id="518" r:id="rId299"/>
    <p:sldId id="519" r:id="rId300"/>
    <p:sldId id="530" r:id="rId301"/>
    <p:sldId id="542" r:id="rId302"/>
    <p:sldId id="543" r:id="rId303"/>
    <p:sldId id="558" r:id="rId304"/>
    <p:sldId id="559" r:id="rId305"/>
    <p:sldId id="560" r:id="rId306"/>
    <p:sldId id="561" r:id="rId307"/>
    <p:sldId id="562" r:id="rId308"/>
    <p:sldId id="564" r:id="rId309"/>
    <p:sldId id="565" r:id="rId310"/>
    <p:sldId id="563" r:id="rId311"/>
    <p:sldId id="531" r:id="rId312"/>
    <p:sldId id="532" r:id="rId313"/>
    <p:sldId id="533" r:id="rId314"/>
    <p:sldId id="534" r:id="rId315"/>
    <p:sldId id="535" r:id="rId316"/>
    <p:sldId id="540" r:id="rId317"/>
    <p:sldId id="541" r:id="rId318"/>
    <p:sldId id="536" r:id="rId319"/>
    <p:sldId id="537" r:id="rId320"/>
    <p:sldId id="538" r:id="rId321"/>
    <p:sldId id="539" r:id="rId322"/>
    <p:sldId id="485" r:id="rId323"/>
    <p:sldId id="486" r:id="rId324"/>
    <p:sldId id="487" r:id="rId325"/>
    <p:sldId id="488" r:id="rId326"/>
    <p:sldId id="489" r:id="rId327"/>
    <p:sldId id="490" r:id="rId328"/>
    <p:sldId id="491" r:id="rId329"/>
    <p:sldId id="492" r:id="rId330"/>
    <p:sldId id="493" r:id="rId331"/>
    <p:sldId id="544" r:id="rId332"/>
    <p:sldId id="494" r:id="rId333"/>
    <p:sldId id="546" r:id="rId334"/>
    <p:sldId id="547" r:id="rId335"/>
    <p:sldId id="545" r:id="rId336"/>
    <p:sldId id="548" r:id="rId337"/>
    <p:sldId id="495" r:id="rId338"/>
    <p:sldId id="577" r:id="rId339"/>
    <p:sldId id="578" r:id="rId340"/>
    <p:sldId id="580" r:id="rId341"/>
    <p:sldId id="579" r:id="rId342"/>
    <p:sldId id="581" r:id="rId343"/>
    <p:sldId id="582" r:id="rId344"/>
    <p:sldId id="583" r:id="rId345"/>
    <p:sldId id="584" r:id="rId346"/>
    <p:sldId id="585" r:id="rId347"/>
    <p:sldId id="586" r:id="rId348"/>
    <p:sldId id="590" r:id="rId349"/>
    <p:sldId id="587" r:id="rId350"/>
    <p:sldId id="588" r:id="rId351"/>
    <p:sldId id="589" r:id="rId352"/>
    <p:sldId id="591" r:id="rId353"/>
    <p:sldId id="592" r:id="rId354"/>
    <p:sldId id="593" r:id="rId355"/>
    <p:sldId id="594" r:id="rId356"/>
    <p:sldId id="595" r:id="rId357"/>
    <p:sldId id="596" r:id="rId358"/>
    <p:sldId id="597" r:id="rId359"/>
    <p:sldId id="598" r:id="rId360"/>
    <p:sldId id="599" r:id="rId361"/>
    <p:sldId id="600" r:id="rId362"/>
    <p:sldId id="601" r:id="rId363"/>
    <p:sldId id="602" r:id="rId364"/>
    <p:sldId id="433" r:id="rId365"/>
    <p:sldId id="434" r:id="rId366"/>
    <p:sldId id="571" r:id="rId367"/>
    <p:sldId id="572" r:id="rId368"/>
    <p:sldId id="573" r:id="rId369"/>
    <p:sldId id="574" r:id="rId370"/>
    <p:sldId id="575" r:id="rId371"/>
    <p:sldId id="636" r:id="rId372"/>
    <p:sldId id="576" r:id="rId373"/>
    <p:sldId id="566" r:id="rId374"/>
    <p:sldId id="496" r:id="rId375"/>
    <p:sldId id="567" r:id="rId376"/>
    <p:sldId id="569" r:id="rId377"/>
    <p:sldId id="570" r:id="rId378"/>
    <p:sldId id="568" r:id="rId379"/>
    <p:sldId id="628" r:id="rId380"/>
    <p:sldId id="629" r:id="rId381"/>
    <p:sldId id="630" r:id="rId382"/>
    <p:sldId id="631" r:id="rId383"/>
    <p:sldId id="632" r:id="rId384"/>
    <p:sldId id="633" r:id="rId385"/>
    <p:sldId id="634" r:id="rId386"/>
    <p:sldId id="322" r:id="rId387"/>
    <p:sldId id="323" r:id="rId388"/>
    <p:sldId id="656" r:id="rId389"/>
    <p:sldId id="324" r:id="rId390"/>
    <p:sldId id="498" r:id="rId391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79" autoAdjust="0"/>
  </p:normalViewPr>
  <p:slideViewPr>
    <p:cSldViewPr>
      <p:cViewPr varScale="1">
        <p:scale>
          <a:sx n="92" d="100"/>
          <a:sy n="92" d="100"/>
        </p:scale>
        <p:origin x="-11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398" Type="http://schemas.openxmlformats.org/officeDocument/2006/relationships/tableStyles" Target="tableStyle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notesMaster" Target="notesMasters/notesMaster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handoutMaster" Target="handoutMasters/handoutMaster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presProps" Target="presProps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viewProps" Target="viewProp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theme" Target="theme/theme1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2016-05-26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2016-05-26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26/05/2016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26/05/2016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26/05/2016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26/05/2016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26/05/2016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26/05/2016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26/05/2016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26/05/2016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26/05/2016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26/05/2016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26/05/2016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26/05/2016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79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89.xml"/><Relationship Id="rId2" Type="http://schemas.openxmlformats.org/officeDocument/2006/relationships/slide" Target="slide366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3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5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6.xml"/><Relationship Id="rId4" Type="http://schemas.openxmlformats.org/officeDocument/2006/relationships/slide" Target="slide23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6.xml"/><Relationship Id="rId2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0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6.xml"/><Relationship Id="rId2" Type="http://schemas.openxmlformats.org/officeDocument/2006/relationships/slide" Target="slide15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73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3.xml"/><Relationship Id="rId2" Type="http://schemas.openxmlformats.org/officeDocument/2006/relationships/slide" Target="slide150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0.xml"/><Relationship Id="rId2" Type="http://schemas.openxmlformats.org/officeDocument/2006/relationships/slide" Target="slide191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22.xml"/><Relationship Id="rId3" Type="http://schemas.openxmlformats.org/officeDocument/2006/relationships/slide" Target="slide198.xml"/><Relationship Id="rId7" Type="http://schemas.openxmlformats.org/officeDocument/2006/relationships/slide" Target="slide283.xml"/><Relationship Id="rId2" Type="http://schemas.openxmlformats.org/officeDocument/2006/relationships/slide" Target="slide1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0.xml"/><Relationship Id="rId5" Type="http://schemas.openxmlformats.org/officeDocument/2006/relationships/slide" Target="slide268.xml"/><Relationship Id="rId4" Type="http://schemas.openxmlformats.org/officeDocument/2006/relationships/slide" Target="slide260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2.xml"/><Relationship Id="rId2" Type="http://schemas.openxmlformats.org/officeDocument/2006/relationships/slide" Target="slide28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52.xml"/><Relationship Id="rId4" Type="http://schemas.openxmlformats.org/officeDocument/2006/relationships/slide" Target="slide311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38.xml"/><Relationship Id="rId2" Type="http://schemas.openxmlformats.org/officeDocument/2006/relationships/slide" Target="slide224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7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9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51920" y="3645024"/>
            <a:ext cx="3888432" cy="668125"/>
            <a:chOff x="3480330" y="1916832"/>
            <a:chExt cx="3264722" cy="668125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480330" y="2116887"/>
              <a:ext cx="1339415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7286" y="5877272"/>
            <a:ext cx="210660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cfr</a:t>
            </a:r>
            <a:r>
              <a:rPr lang="en-US" sz="2800" dirty="0" smtClean="0"/>
              <a:t>. list slicing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6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808291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3, 4]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Symbol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  <a:r>
              <a:rPr lang="en-US" dirty="0"/>
              <a:t/>
            </a:r>
            <a:br>
              <a:rPr lang="en-US" dirty="0"/>
            </a:b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4869160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 &gt; 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55926</TotalTime>
  <Words>19156</Words>
  <Application>Microsoft Office PowerPoint</Application>
  <PresentationFormat>On-screen Show (4:3)</PresentationFormat>
  <Paragraphs>4686</Paragraphs>
  <Slides>390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390</vt:i4>
      </vt:variant>
    </vt:vector>
  </HeadingPairs>
  <TitlesOfParts>
    <vt:vector size="393" baseType="lpstr"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677</cp:revision>
  <cp:lastPrinted>2013-05-30T07:55:36Z</cp:lastPrinted>
  <dcterms:created xsi:type="dcterms:W3CDTF">2013-02-08T06:04:20Z</dcterms:created>
  <dcterms:modified xsi:type="dcterms:W3CDTF">2016-05-26T18:08:50Z</dcterms:modified>
</cp:coreProperties>
</file>