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04" r:id="rId228"/>
    <p:sldId id="514" r:id="rId229"/>
    <p:sldId id="516" r:id="rId230"/>
    <p:sldId id="515" r:id="rId231"/>
    <p:sldId id="518" r:id="rId232"/>
    <p:sldId id="519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33" r:id="rId245"/>
    <p:sldId id="434" r:id="rId246"/>
    <p:sldId id="496" r:id="rId247"/>
    <p:sldId id="322" r:id="rId248"/>
    <p:sldId id="323" r:id="rId249"/>
    <p:sldId id="324" r:id="rId250"/>
    <p:sldId id="498" r:id="rId25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04"/>
            <p14:sldId id="514"/>
            <p14:sldId id="516"/>
            <p14:sldId id="515"/>
            <p14:sldId id="518"/>
            <p14:sldId id="51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commentAuthors" Target="commentAuthor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presProps" Target="pres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array </a:t>
            </a:r>
            <a:r>
              <a:rPr lang="en-US" dirty="0" smtClean="0"/>
              <a:t>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</a:t>
                </a:r>
                <a:r>
                  <a:rPr lang="en-US" dirty="0" smtClean="0"/>
                  <a:t>array</a:t>
                </a:r>
                <a:endParaRPr lang="en-US" dirty="0" smtClean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</a:t>
                </a:r>
                <a:r>
                  <a:rPr lang="en-US" dirty="0" smtClean="0"/>
                  <a:t>array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</a:t>
                </a:r>
                <a:r>
                  <a:rPr lang="en-US" dirty="0" smtClean="0"/>
                  <a:t>array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</a:t>
            </a:r>
            <a:r>
              <a:rPr lang="en-US" dirty="0" smtClean="0"/>
              <a:t>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array, </a:t>
                </a:r>
                <a:r>
                  <a:rPr lang="en-US" dirty="0" smtClean="0"/>
                  <a:t>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 from </a:t>
                </a:r>
                <a:r>
                  <a:rPr lang="en-US" dirty="0" smtClean="0"/>
                  <a:t>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</a:t>
                </a:r>
                <a:r>
                  <a:rPr lang="en-US" dirty="0" smtClean="0"/>
                  <a:t>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precision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smtClean="0"/>
              <a:t>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 smtClean="0"/>
              <a:t>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Scalar-array </a:t>
            </a:r>
            <a:r>
              <a:rPr lang="en-US" dirty="0" smtClean="0"/>
              <a:t>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 smtClean="0"/>
              <a:t>product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933056"/>
            <a:ext cx="7686573" cy="1246495"/>
            <a:chOff x="731737" y="3933056"/>
            <a:chExt cx="7686573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733256"/>
            <a:ext cx="7662734" cy="864096"/>
            <a:chOff x="755576" y="5733256"/>
            <a:chExt cx="7662734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5" y="2636912"/>
            <a:ext cx="22621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</a:t>
            </a:r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</a:t>
            </a:r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30762</TotalTime>
  <Words>12944</Words>
  <Application>Microsoft Office PowerPoint</Application>
  <PresentationFormat>On-screen Show (4:3)</PresentationFormat>
  <Paragraphs>2895</Paragraphs>
  <Slides>250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250</vt:i4>
      </vt:variant>
    </vt:vector>
  </HeadingPairs>
  <TitlesOfParts>
    <vt:vector size="251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Numpy data types</vt:lpstr>
      <vt:lpstr>Accessing array elements</vt:lpstr>
      <vt:lpstr>Operations on arrays</vt:lpstr>
      <vt:lpstr>Functions operating on arrays</vt:lpstr>
      <vt:lpstr>A little scipy</vt:lpstr>
      <vt:lpstr>Singular Value Decomposition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352</cp:revision>
  <cp:lastPrinted>2013-05-30T07:55:36Z</cp:lastPrinted>
  <dcterms:created xsi:type="dcterms:W3CDTF">2013-02-08T06:04:20Z</dcterms:created>
  <dcterms:modified xsi:type="dcterms:W3CDTF">2015-01-20T12:22:13Z</dcterms:modified>
</cp:coreProperties>
</file>