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0279-4160-4FB5-A95A-9ABB0C14BC92}" type="datetimeFigureOut">
              <a:rPr lang="en-US" smtClean="0"/>
              <a:t>2016-08-16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99205" y="5445225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165" y="5008416"/>
            <a:ext cx="61563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all languages, many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165" y="3875806"/>
            <a:ext cx="61563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all languages, many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i="1" dirty="0" smtClean="0"/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/>
              <a:t>T</a:t>
            </a:r>
            <a:r>
              <a:rPr lang="en-US" baseline="-25000" dirty="0" smtClean="0"/>
              <a:t>*</a:t>
            </a:r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53434"/>
              </p:ext>
            </p:extLst>
          </p:nvPr>
        </p:nvGraphicFramePr>
        <p:xfrm>
          <a:off x="2764991" y="3115758"/>
          <a:ext cx="412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4991" y="3115758"/>
                        <a:ext cx="41243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07280" y="2566553"/>
            <a:ext cx="3587755" cy="1034763"/>
            <a:chOff x="6307280" y="2566553"/>
            <a:chExt cx="3587755" cy="1034763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71717"/>
                </p:ext>
              </p:extLst>
            </p:nvPr>
          </p:nvGraphicFramePr>
          <p:xfrm>
            <a:off x="7362973" y="3147291"/>
            <a:ext cx="25320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3" imgW="1130040" imgH="203040" progId="Equation.3">
                    <p:embed/>
                  </p:oleObj>
                </mc:Choice>
                <mc:Fallback>
                  <p:oleObj name="Equation" r:id="rId3" imgW="1130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62973" y="3147291"/>
                          <a:ext cx="2532062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081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d</a:t>
              </a:r>
              <a:r>
                <a:rPr lang="en-US" sz="2800" dirty="0" smtClean="0"/>
                <a:t>-dimensional array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65716" y="3169229"/>
            <a:ext cx="3332309" cy="1063046"/>
            <a:chOff x="6307280" y="2566553"/>
            <a:chExt cx="3332309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256883"/>
                </p:ext>
              </p:extLst>
            </p:nvPr>
          </p:nvGraphicFramePr>
          <p:xfrm>
            <a:off x="7618702" y="3118424"/>
            <a:ext cx="2020887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901440" imgH="228600" progId="Equation.3">
                    <p:embed/>
                  </p:oleObj>
                </mc:Choice>
                <mc:Fallback>
                  <p:oleObj name="Equation" r:id="rId3" imgW="9014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18702" y="3118424"/>
                          <a:ext cx="2020887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237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d</a:t>
              </a:r>
              <a:r>
                <a:rPr lang="en-US" sz="2800" dirty="0" smtClean="0"/>
                <a:t>-tuple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368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Equation 3.0</vt:lpstr>
      <vt:lpstr>Data structures</vt:lpstr>
      <vt:lpstr>Introduction</vt:lpstr>
      <vt:lpstr>Motivation</vt:lpstr>
      <vt:lpstr>It's a zoo…</vt:lpstr>
      <vt:lpstr>Notation</vt:lpstr>
      <vt:lpstr>Basic data structures</vt:lpstr>
      <vt:lpstr>Array</vt:lpstr>
      <vt:lpstr>Tuple</vt:lpstr>
      <vt:lpstr>List</vt:lpstr>
      <vt:lpstr>Set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9</cp:revision>
  <dcterms:created xsi:type="dcterms:W3CDTF">2016-08-11T15:43:59Z</dcterms:created>
  <dcterms:modified xsi:type="dcterms:W3CDTF">2016-08-16T06:05:19Z</dcterms:modified>
</cp:coreProperties>
</file>