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5783</Words>
  <Application>Microsoft Office PowerPoint</Application>
  <PresentationFormat>On-screen Show (4:3)</PresentationFormat>
  <Paragraphs>1110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35</cp:revision>
  <dcterms:created xsi:type="dcterms:W3CDTF">2013-01-10T10:35:33Z</dcterms:created>
  <dcterms:modified xsi:type="dcterms:W3CDTF">2016-04-15T12:08:39Z</dcterms:modified>
</cp:coreProperties>
</file>