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5" r:id="rId7"/>
    <p:sldId id="266" r:id="rId8"/>
    <p:sldId id="267" r:id="rId9"/>
    <p:sldId id="264" r:id="rId10"/>
    <p:sldId id="26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</a:t>
            </a:r>
            <a:r>
              <a:rPr lang="en-US" dirty="0" smtClean="0"/>
              <a:t>containers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43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</a:t>
            </a:r>
            <a:r>
              <a:rPr lang="en-US" dirty="0" smtClean="0"/>
              <a:t>unction </a:t>
            </a:r>
            <a:r>
              <a:rPr lang="en-US" dirty="0" smtClean="0"/>
              <a:t>created at </a:t>
            </a:r>
            <a:r>
              <a:rPr lang="en-US" dirty="0" smtClean="0"/>
              <a:t>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5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625</Words>
  <Application>Microsoft Office PowerPoint</Application>
  <PresentationFormat>On-screen Show 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 Theme</vt:lpstr>
      <vt:lpstr>Essential C++ Templates</vt:lpstr>
      <vt:lpstr>PowerPoint Presentation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47</cp:revision>
  <dcterms:created xsi:type="dcterms:W3CDTF">2017-02-24T18:21:04Z</dcterms:created>
  <dcterms:modified xsi:type="dcterms:W3CDTF">2017-03-24T06:24:32Z</dcterms:modified>
</cp:coreProperties>
</file>