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25" r:id="rId25"/>
    <p:sldId id="318" r:id="rId26"/>
    <p:sldId id="317" r:id="rId27"/>
    <p:sldId id="281" r:id="rId28"/>
    <p:sldId id="324" r:id="rId29"/>
    <p:sldId id="302" r:id="rId30"/>
    <p:sldId id="306" r:id="rId31"/>
    <p:sldId id="262" r:id="rId32"/>
    <p:sldId id="260" r:id="rId33"/>
    <p:sldId id="278" r:id="rId34"/>
    <p:sldId id="279" r:id="rId35"/>
    <p:sldId id="303" r:id="rId36"/>
    <p:sldId id="323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26" r:id="rId56"/>
    <p:sldId id="327" r:id="rId57"/>
    <p:sldId id="328" r:id="rId58"/>
    <p:sldId id="329" r:id="rId59"/>
    <p:sldId id="305" r:id="rId60"/>
    <p:sldId id="312" r:id="rId61"/>
    <p:sldId id="307" r:id="rId62"/>
    <p:sldId id="309" r:id="rId63"/>
    <p:sldId id="314" r:id="rId64"/>
    <p:sldId id="315" r:id="rId65"/>
    <p:sldId id="320" r:id="rId66"/>
    <p:sldId id="316" r:id="rId67"/>
    <p:sldId id="300" r:id="rId68"/>
    <p:sldId id="301" r:id="rId69"/>
    <p:sldId id="299" r:id="rId70"/>
    <p:sldId id="310" r:id="rId71"/>
    <p:sldId id="313" r:id="rId7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28/08/2019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28/08/2019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28/08/2019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28/08/2019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28/08/2019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28/08/2019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28/08/2019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28/08/2019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28/08/2019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28/08/2019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28/08/2019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28/08/2019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28/08/2019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has multiple commits</a:t>
            </a:r>
          </a:p>
          <a:p>
            <a:pPr lvl="1"/>
            <a:r>
              <a:rPr lang="en-US" dirty="0" smtClean="0"/>
              <a:t>upon merge, history 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may be confusing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commits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Rewrite history =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 relevant commits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0801b92 Add command line argument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da0fff7 Add 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889d71a..c35ec97 onto 889d71a (3 commands)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p, pick &lt;commit&gt; = use commit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s, squash &lt;commit&gt; = use commit, but meld into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pick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0801b92 Add command line argument to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da0fff7 Add command line argument to bye</a:t>
              </a:r>
            </a:p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889d71a..c35ec97 onto 889d71a (3 commands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combination of 3 commits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1st commit message: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hello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#2: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#3: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combination of 3 commits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1st commit message: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 argument to hello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merge or cherry-pick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</a:t>
            </a:r>
            <a:r>
              <a:rPr lang="en-US" dirty="0" smtClean="0"/>
              <a:t>it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</a:t>
            </a:r>
            <a:r>
              <a:rPr lang="en-US" dirty="0" smtClean="0"/>
              <a:t>files</a:t>
            </a:r>
            <a:r>
              <a:rPr lang="en-BE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posts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3458</Words>
  <Application>Microsoft Office PowerPoint</Application>
  <PresentationFormat>On-screen Show (4:3)</PresentationFormat>
  <Paragraphs>851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155</cp:revision>
  <dcterms:created xsi:type="dcterms:W3CDTF">2014-11-10T15:16:11Z</dcterms:created>
  <dcterms:modified xsi:type="dcterms:W3CDTF">2019-08-28T11:59:16Z</dcterms:modified>
</cp:coreProperties>
</file>