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1858758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414588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objects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297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Data linkage issue</vt:lpstr>
      <vt:lpstr>Shapely geometric objects</vt:lpstr>
      <vt:lpstr>Shapely objects examples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22</cp:revision>
  <dcterms:created xsi:type="dcterms:W3CDTF">2017-10-20T13:33:52Z</dcterms:created>
  <dcterms:modified xsi:type="dcterms:W3CDTF">2017-10-26T06:35:30Z</dcterms:modified>
</cp:coreProperties>
</file>