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2" r:id="rId6"/>
    <p:sldId id="264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auto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function objects</a:t>
            </a:r>
          </a:p>
          <a:p>
            <a:r>
              <a:rPr lang="en-US" dirty="0" smtClean="0"/>
              <a:t>Functions created at runtime</a:t>
            </a:r>
          </a:p>
          <a:p>
            <a:pPr lvl="1"/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</a:t>
            </a:r>
            <a:r>
              <a:rPr lang="en-US" dirty="0" smtClean="0"/>
              <a:t>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pPr lvl="1"/>
            <a:r>
              <a:rPr lang="en-US" dirty="0" smtClean="0"/>
              <a:t>Function objects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Lambda functions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332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Office Theme</vt:lpstr>
      <vt:lpstr>Essential C++ Templates</vt:lpstr>
      <vt:lpstr>PowerPoint Presentation</vt:lpstr>
      <vt:lpstr>Function templates</vt:lpstr>
      <vt:lpstr>Variadic templates</vt:lpstr>
      <vt:lpstr>Aliases</vt:lpstr>
      <vt:lpstr>Lambda functions</vt:lpstr>
      <vt:lpstr>Templates: discussion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35</cp:revision>
  <dcterms:created xsi:type="dcterms:W3CDTF">2017-02-24T18:21:04Z</dcterms:created>
  <dcterms:modified xsi:type="dcterms:W3CDTF">2017-03-21T16:00:40Z</dcterms:modified>
</cp:coreProperties>
</file>