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57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2ED9-45C4-4479-A6FE-07253B53A3FC}" type="datetime1">
              <a:rPr lang="en-US" smtClean="0"/>
              <a:t>2017-10-20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384A-117A-4317-A980-29424180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E48B-34F0-4441-B640-C75420076867}" type="datetime1">
              <a:rPr lang="en-US" smtClean="0"/>
              <a:t>2017-10-20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384A-117A-4317-A980-29424180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3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524-9E9A-43C2-B787-4B8E30A4283F}" type="datetime1">
              <a:rPr lang="en-US" smtClean="0"/>
              <a:t>2017-10-20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384A-117A-4317-A980-29424180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8414-99B1-4E35-B70A-CE45743E3D44}" type="datetime1">
              <a:rPr lang="en-US" smtClean="0"/>
              <a:t>2017-10-20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384A-117A-4317-A980-29424180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50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B064-E257-4B4C-AEC8-34EED8ACFE3C}" type="datetime1">
              <a:rPr lang="en-US" smtClean="0"/>
              <a:t>2017-10-20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384A-117A-4317-A980-29424180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0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261C-5132-4AD1-B3F2-E37872665D14}" type="datetime1">
              <a:rPr lang="en-US" smtClean="0"/>
              <a:t>2017-10-20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384A-117A-4317-A980-29424180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4A41-48FB-4568-BEB6-1962606253B3}" type="datetime1">
              <a:rPr lang="en-US" smtClean="0"/>
              <a:t>2017-10-20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384A-117A-4317-A980-29424180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9F2F-93CB-4D28-9C98-D8662619FAA2}" type="datetime1">
              <a:rPr lang="en-US" smtClean="0"/>
              <a:t>2017-10-20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384A-117A-4317-A980-29424180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1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5647-3F80-44EB-B8D5-4FEAD01AFA8C}" type="datetime1">
              <a:rPr lang="en-US" smtClean="0"/>
              <a:t>2017-10-20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384A-117A-4317-A980-29424180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6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8064-D1E0-4809-B6FB-6ED76196C673}" type="datetime1">
              <a:rPr lang="en-US" smtClean="0"/>
              <a:t>2017-10-20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384A-117A-4317-A980-29424180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C8E5-EBD8-4245-8190-1EA5B708C2BF}" type="datetime1">
              <a:rPr lang="en-US" smtClean="0"/>
              <a:t>2017-10-20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384A-117A-4317-A980-29424180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6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B21B-C452-49F1-A342-1D5A497DF64C}" type="datetime1">
              <a:rPr lang="en-US" smtClean="0"/>
              <a:t>2017-10-20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384A-117A-4317-A980-29424180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/docs/latest" TargetMode="External"/><Relationship Id="rId2" Type="http://schemas.openxmlformats.org/officeDocument/2006/relationships/hyperlink" Target="http://flask.pocoo.org/docs/lates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Micro-services</a:t>
            </a:r>
          </a:p>
          <a:p>
            <a:pPr lvl="1"/>
            <a:r>
              <a:rPr lang="en-US" dirty="0" smtClean="0"/>
              <a:t>single user web application</a:t>
            </a:r>
          </a:p>
          <a:p>
            <a:pPr lvl="1"/>
            <a:r>
              <a:rPr lang="en-US" dirty="0" smtClean="0"/>
              <a:t>can act as API (REST interface)</a:t>
            </a:r>
          </a:p>
          <a:p>
            <a:pPr lvl="1"/>
            <a:r>
              <a:rPr lang="en-US" dirty="0" smtClean="0"/>
              <a:t>can act as GUI (HTML/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 frameworks, e.g., Flask</a:t>
            </a:r>
          </a:p>
          <a:p>
            <a:pPr lvl="1"/>
            <a:r>
              <a:rPr lang="en-US" dirty="0" smtClean="0"/>
              <a:t>easy to install</a:t>
            </a:r>
          </a:p>
          <a:p>
            <a:pPr lvl="1"/>
            <a:r>
              <a:rPr lang="en-US" dirty="0" smtClean="0"/>
              <a:t>nice for simple applications</a:t>
            </a:r>
          </a:p>
          <a:p>
            <a:r>
              <a:rPr lang="en-US" dirty="0" smtClean="0"/>
              <a:t>Note: security!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flask.pocoo.org/docs/latest</a:t>
            </a:r>
            <a:r>
              <a:rPr lang="en-US" sz="2000" dirty="0" smtClean="0"/>
              <a:t>  </a:t>
            </a:r>
          </a:p>
          <a:p>
            <a:r>
              <a:rPr lang="en-US" dirty="0" smtClean="0"/>
              <a:t>Jinja2 0.25 (check for </a:t>
            </a:r>
            <a:r>
              <a:rPr lang="en-US" dirty="0"/>
              <a:t>latest version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smtClean="0">
                <a:hlinkClick r:id="rId3"/>
              </a:rPr>
              <a:t>jinja.pocoo.org/docs/latest</a:t>
            </a:r>
            <a:r>
              <a:rPr lang="en-US" sz="2000" smtClean="0"/>
              <a:t> </a:t>
            </a:r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1_Office Theme</vt:lpstr>
      <vt:lpstr>Graphical Information Systems data</vt:lpstr>
      <vt:lpstr>Introduction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1</cp:revision>
  <dcterms:created xsi:type="dcterms:W3CDTF">2017-10-20T13:33:52Z</dcterms:created>
  <dcterms:modified xsi:type="dcterms:W3CDTF">2017-10-20T13:36:44Z</dcterms:modified>
</cp:coreProperties>
</file>