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7" r:id="rId28"/>
    <p:sldId id="290" r:id="rId29"/>
    <p:sldId id="291" r:id="rId30"/>
    <p:sldId id="275" r:id="rId31"/>
    <p:sldId id="281" r:id="rId32"/>
    <p:sldId id="282" r:id="rId33"/>
    <p:sldId id="298" r:id="rId34"/>
    <p:sldId id="284" r:id="rId35"/>
    <p:sldId id="283" r:id="rId36"/>
    <p:sldId id="285" r:id="rId37"/>
    <p:sldId id="299" r:id="rId38"/>
    <p:sldId id="292" r:id="rId39"/>
    <p:sldId id="293" r:id="rId40"/>
    <p:sldId id="286" r:id="rId41"/>
    <p:sldId id="287" r:id="rId42"/>
    <p:sldId id="289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008327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8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list('one', 'two', 'three')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key in enumerate(keys):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map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keys)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++value;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 = new Stack&lt;Integer&gt;();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nteger&gt; q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Java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660071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011584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352" y="5790776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12412</TotalTime>
  <Words>2150</Words>
  <Application>Microsoft Office PowerPoint</Application>
  <PresentationFormat>On-screen Show (4:3)</PresentationFormat>
  <Paragraphs>523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Stack examples</vt:lpstr>
      <vt:lpstr>Queue</vt:lpstr>
      <vt:lpstr>Queue ADT</vt:lpstr>
      <vt:lpstr>Queue examples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101</cp:revision>
  <dcterms:created xsi:type="dcterms:W3CDTF">2016-08-11T15:43:59Z</dcterms:created>
  <dcterms:modified xsi:type="dcterms:W3CDTF">2016-11-29T22:01:28Z</dcterms:modified>
</cp:coreProperties>
</file>