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7" r:id="rId45"/>
    <p:sldId id="304" r:id="rId46"/>
    <p:sldId id="305" r:id="rId47"/>
    <p:sldId id="307" r:id="rId48"/>
    <p:sldId id="309" r:id="rId49"/>
    <p:sldId id="300" r:id="rId50"/>
    <p:sldId id="299" r:id="rId51"/>
    <p:sldId id="301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299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</a:t>
            </a:r>
            <a:r>
              <a:rPr lang="en-US" dirty="0" smtClean="0"/>
              <a:t>commits/merges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2280</Words>
  <Application>Microsoft Office PowerPoint</Application>
  <PresentationFormat>On-screen Show (4:3)</PresentationFormat>
  <Paragraphs>528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git: the movie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63</cp:revision>
  <dcterms:created xsi:type="dcterms:W3CDTF">2014-11-10T15:16:11Z</dcterms:created>
  <dcterms:modified xsi:type="dcterms:W3CDTF">2016-01-13T09:13:28Z</dcterms:modified>
</cp:coreProperties>
</file>