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7"/>
  </p:notes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440" r:id="rId118"/>
    <p:sldId id="441" r:id="rId119"/>
    <p:sldId id="442" r:id="rId120"/>
    <p:sldId id="443" r:id="rId121"/>
    <p:sldId id="444" r:id="rId122"/>
    <p:sldId id="445" r:id="rId123"/>
    <p:sldId id="446" r:id="rId124"/>
    <p:sldId id="447" r:id="rId125"/>
    <p:sldId id="448" r:id="rId126"/>
    <p:sldId id="449" r:id="rId127"/>
    <p:sldId id="450" r:id="rId128"/>
    <p:sldId id="451" r:id="rId129"/>
    <p:sldId id="315" r:id="rId130"/>
    <p:sldId id="316" r:id="rId131"/>
    <p:sldId id="317" r:id="rId132"/>
    <p:sldId id="318" r:id="rId133"/>
    <p:sldId id="319" r:id="rId134"/>
    <p:sldId id="320" r:id="rId135"/>
    <p:sldId id="321" r:id="rId136"/>
    <p:sldId id="322" r:id="rId137"/>
    <p:sldId id="323" r:id="rId138"/>
    <p:sldId id="324" r:id="rId139"/>
    <p:sldId id="325" r:id="rId140"/>
    <p:sldId id="326" r:id="rId141"/>
    <p:sldId id="327" r:id="rId142"/>
    <p:sldId id="328" r:id="rId143"/>
    <p:sldId id="329" r:id="rId144"/>
    <p:sldId id="330" r:id="rId145"/>
    <p:sldId id="331" r:id="rId146"/>
    <p:sldId id="332" r:id="rId147"/>
    <p:sldId id="333" r:id="rId148"/>
    <p:sldId id="334" r:id="rId149"/>
    <p:sldId id="335" r:id="rId150"/>
    <p:sldId id="336" r:id="rId151"/>
    <p:sldId id="337" r:id="rId152"/>
    <p:sldId id="338" r:id="rId153"/>
    <p:sldId id="339" r:id="rId154"/>
    <p:sldId id="340" r:id="rId155"/>
    <p:sldId id="341" r:id="rId156"/>
    <p:sldId id="342" r:id="rId157"/>
    <p:sldId id="343" r:id="rId158"/>
    <p:sldId id="344" r:id="rId159"/>
    <p:sldId id="345" r:id="rId160"/>
    <p:sldId id="346" r:id="rId161"/>
    <p:sldId id="347" r:id="rId162"/>
    <p:sldId id="348" r:id="rId163"/>
    <p:sldId id="349" r:id="rId164"/>
    <p:sldId id="350" r:id="rId165"/>
    <p:sldId id="351" r:id="rId166"/>
    <p:sldId id="352" r:id="rId167"/>
    <p:sldId id="353" r:id="rId168"/>
    <p:sldId id="354" r:id="rId169"/>
    <p:sldId id="355" r:id="rId170"/>
    <p:sldId id="356" r:id="rId171"/>
    <p:sldId id="357" r:id="rId172"/>
    <p:sldId id="399" r:id="rId173"/>
    <p:sldId id="400" r:id="rId174"/>
    <p:sldId id="401" r:id="rId175"/>
    <p:sldId id="402" r:id="rId176"/>
    <p:sldId id="403" r:id="rId177"/>
    <p:sldId id="404" r:id="rId178"/>
    <p:sldId id="405" r:id="rId179"/>
    <p:sldId id="406" r:id="rId180"/>
    <p:sldId id="407" r:id="rId181"/>
    <p:sldId id="408" r:id="rId182"/>
    <p:sldId id="409" r:id="rId183"/>
    <p:sldId id="410" r:id="rId184"/>
    <p:sldId id="411" r:id="rId185"/>
    <p:sldId id="412" r:id="rId186"/>
    <p:sldId id="413" r:id="rId187"/>
    <p:sldId id="414" r:id="rId188"/>
    <p:sldId id="415" r:id="rId189"/>
    <p:sldId id="416" r:id="rId190"/>
    <p:sldId id="417" r:id="rId191"/>
    <p:sldId id="418" r:id="rId192"/>
    <p:sldId id="419" r:id="rId193"/>
    <p:sldId id="420" r:id="rId194"/>
    <p:sldId id="421" r:id="rId195"/>
    <p:sldId id="429" r:id="rId19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84624"/>
        <c:axId val="371091288"/>
      </c:scatterChart>
      <c:valAx>
        <c:axId val="3710846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1091288"/>
        <c:crosses val="autoZero"/>
        <c:crossBetween val="midCat"/>
        <c:majorUnit val="4"/>
      </c:valAx>
      <c:valAx>
        <c:axId val="371091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0846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86584"/>
        <c:axId val="371087368"/>
      </c:scatterChart>
      <c:valAx>
        <c:axId val="37108658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1087368"/>
        <c:crosses val="autoZero"/>
        <c:crossBetween val="midCat"/>
        <c:majorUnit val="4"/>
      </c:valAx>
      <c:valAx>
        <c:axId val="371087368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7108658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91680"/>
        <c:axId val="371085408"/>
      </c:scatterChart>
      <c:valAx>
        <c:axId val="371091680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1085408"/>
        <c:crosses val="autoZero"/>
        <c:crossBetween val="midCat"/>
        <c:majorUnit val="4"/>
      </c:valAx>
      <c:valAx>
        <c:axId val="371085408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0916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88544"/>
        <c:axId val="371084232"/>
      </c:scatterChart>
      <c:valAx>
        <c:axId val="3710885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71084232"/>
        <c:crosses val="autoZero"/>
        <c:crossBetween val="midCat"/>
        <c:majorUnit val="4"/>
      </c:valAx>
      <c:valAx>
        <c:axId val="37108423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7108854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88152"/>
        <c:axId val="371088936"/>
      </c:scatterChart>
      <c:valAx>
        <c:axId val="371088152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88936"/>
        <c:crosses val="autoZero"/>
        <c:crossBetween val="midCat"/>
      </c:valAx>
      <c:valAx>
        <c:axId val="371088936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088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2017-08-08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8/08/2017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8/08/2017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8/08/2017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8/08/2017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8/08/2017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4209</TotalTime>
  <Words>8645</Words>
  <Application>Microsoft Office PowerPoint</Application>
  <PresentationFormat>On-screen Show (4:3)</PresentationFormat>
  <Paragraphs>2371</Paragraphs>
  <Slides>195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4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95</cp:revision>
  <dcterms:created xsi:type="dcterms:W3CDTF">2016-03-16T14:21:03Z</dcterms:created>
  <dcterms:modified xsi:type="dcterms:W3CDTF">2017-08-08T14:48:20Z</dcterms:modified>
</cp:coreProperties>
</file>