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0"/>
  </p:notesMasterIdLst>
  <p:handoutMasterIdLst>
    <p:handoutMasterId r:id="rId25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297" r:id="rId63"/>
    <p:sldId id="329" r:id="rId64"/>
    <p:sldId id="312" r:id="rId65"/>
    <p:sldId id="321" r:id="rId66"/>
    <p:sldId id="331" r:id="rId67"/>
    <p:sldId id="348" r:id="rId68"/>
    <p:sldId id="294" r:id="rId69"/>
    <p:sldId id="295" r:id="rId70"/>
    <p:sldId id="296" r:id="rId71"/>
    <p:sldId id="298" r:id="rId72"/>
    <p:sldId id="299" r:id="rId73"/>
    <p:sldId id="300" r:id="rId74"/>
    <p:sldId id="307" r:id="rId75"/>
    <p:sldId id="501" r:id="rId76"/>
    <p:sldId id="502" r:id="rId77"/>
    <p:sldId id="302" r:id="rId78"/>
    <p:sldId id="304" r:id="rId79"/>
    <p:sldId id="308" r:id="rId80"/>
    <p:sldId id="305" r:id="rId81"/>
    <p:sldId id="483" r:id="rId82"/>
    <p:sldId id="484" r:id="rId83"/>
    <p:sldId id="325" r:id="rId84"/>
    <p:sldId id="309" r:id="rId85"/>
    <p:sldId id="310" r:id="rId86"/>
    <p:sldId id="313" r:id="rId87"/>
    <p:sldId id="326" r:id="rId88"/>
    <p:sldId id="306" r:id="rId89"/>
    <p:sldId id="311" r:id="rId90"/>
    <p:sldId id="354" r:id="rId91"/>
    <p:sldId id="355" r:id="rId92"/>
    <p:sldId id="356" r:id="rId93"/>
    <p:sldId id="357" r:id="rId94"/>
    <p:sldId id="358" r:id="rId95"/>
    <p:sldId id="360" r:id="rId96"/>
    <p:sldId id="359" r:id="rId97"/>
    <p:sldId id="462" r:id="rId98"/>
    <p:sldId id="463" r:id="rId99"/>
    <p:sldId id="464" r:id="rId100"/>
    <p:sldId id="465" r:id="rId101"/>
    <p:sldId id="466" r:id="rId102"/>
    <p:sldId id="467" r:id="rId103"/>
    <p:sldId id="443" r:id="rId104"/>
    <p:sldId id="444" r:id="rId105"/>
    <p:sldId id="445" r:id="rId106"/>
    <p:sldId id="446" r:id="rId107"/>
    <p:sldId id="447" r:id="rId108"/>
    <p:sldId id="448" r:id="rId109"/>
    <p:sldId id="524" r:id="rId110"/>
    <p:sldId id="461" r:id="rId111"/>
    <p:sldId id="468" r:id="rId112"/>
    <p:sldId id="469" r:id="rId113"/>
    <p:sldId id="470" r:id="rId114"/>
    <p:sldId id="471" r:id="rId115"/>
    <p:sldId id="472" r:id="rId116"/>
    <p:sldId id="473" r:id="rId117"/>
    <p:sldId id="474" r:id="rId118"/>
    <p:sldId id="475" r:id="rId119"/>
    <p:sldId id="476" r:id="rId120"/>
    <p:sldId id="477" r:id="rId121"/>
    <p:sldId id="478" r:id="rId122"/>
    <p:sldId id="481" r:id="rId123"/>
    <p:sldId id="479" r:id="rId124"/>
    <p:sldId id="480" r:id="rId125"/>
    <p:sldId id="482" r:id="rId126"/>
    <p:sldId id="505" r:id="rId127"/>
    <p:sldId id="506" r:id="rId128"/>
    <p:sldId id="507" r:id="rId129"/>
    <p:sldId id="508" r:id="rId130"/>
    <p:sldId id="509" r:id="rId131"/>
    <p:sldId id="510" r:id="rId132"/>
    <p:sldId id="512" r:id="rId133"/>
    <p:sldId id="520" r:id="rId134"/>
    <p:sldId id="441" r:id="rId135"/>
    <p:sldId id="442" r:id="rId136"/>
    <p:sldId id="450" r:id="rId137"/>
    <p:sldId id="451" r:id="rId138"/>
    <p:sldId id="452" r:id="rId139"/>
    <p:sldId id="453" r:id="rId140"/>
    <p:sldId id="454" r:id="rId141"/>
    <p:sldId id="361" r:id="rId142"/>
    <p:sldId id="362" r:id="rId143"/>
    <p:sldId id="363" r:id="rId144"/>
    <p:sldId id="364" r:id="rId145"/>
    <p:sldId id="365" r:id="rId146"/>
    <p:sldId id="366" r:id="rId147"/>
    <p:sldId id="367" r:id="rId148"/>
    <p:sldId id="368" r:id="rId149"/>
    <p:sldId id="369" r:id="rId150"/>
    <p:sldId id="511" r:id="rId151"/>
    <p:sldId id="370" r:id="rId152"/>
    <p:sldId id="371" r:id="rId153"/>
    <p:sldId id="372" r:id="rId154"/>
    <p:sldId id="373" r:id="rId155"/>
    <p:sldId id="374" r:id="rId156"/>
    <p:sldId id="375" r:id="rId157"/>
    <p:sldId id="376" r:id="rId158"/>
    <p:sldId id="377" r:id="rId159"/>
    <p:sldId id="378" r:id="rId160"/>
    <p:sldId id="379" r:id="rId161"/>
    <p:sldId id="380" r:id="rId162"/>
    <p:sldId id="523" r:id="rId163"/>
    <p:sldId id="381" r:id="rId164"/>
    <p:sldId id="382" r:id="rId165"/>
    <p:sldId id="383" r:id="rId166"/>
    <p:sldId id="384" r:id="rId167"/>
    <p:sldId id="385" r:id="rId168"/>
    <p:sldId id="386" r:id="rId169"/>
    <p:sldId id="387" r:id="rId170"/>
    <p:sldId id="388" r:id="rId171"/>
    <p:sldId id="389" r:id="rId172"/>
    <p:sldId id="390" r:id="rId173"/>
    <p:sldId id="391" r:id="rId174"/>
    <p:sldId id="392" r:id="rId175"/>
    <p:sldId id="393" r:id="rId176"/>
    <p:sldId id="394" r:id="rId177"/>
    <p:sldId id="395" r:id="rId178"/>
    <p:sldId id="396" r:id="rId179"/>
    <p:sldId id="397" r:id="rId180"/>
    <p:sldId id="398" r:id="rId181"/>
    <p:sldId id="521" r:id="rId182"/>
    <p:sldId id="440" r:id="rId183"/>
    <p:sldId id="455" r:id="rId184"/>
    <p:sldId id="456" r:id="rId185"/>
    <p:sldId id="457" r:id="rId186"/>
    <p:sldId id="458" r:id="rId187"/>
    <p:sldId id="459" r:id="rId188"/>
    <p:sldId id="460" r:id="rId189"/>
    <p:sldId id="522" r:id="rId190"/>
    <p:sldId id="399" r:id="rId191"/>
    <p:sldId id="400" r:id="rId192"/>
    <p:sldId id="401" r:id="rId193"/>
    <p:sldId id="402" r:id="rId194"/>
    <p:sldId id="403" r:id="rId195"/>
    <p:sldId id="404" r:id="rId196"/>
    <p:sldId id="405" r:id="rId197"/>
    <p:sldId id="406" r:id="rId198"/>
    <p:sldId id="407" r:id="rId199"/>
    <p:sldId id="408" r:id="rId200"/>
    <p:sldId id="409" r:id="rId201"/>
    <p:sldId id="410" r:id="rId202"/>
    <p:sldId id="411" r:id="rId203"/>
    <p:sldId id="412" r:id="rId204"/>
    <p:sldId id="413" r:id="rId205"/>
    <p:sldId id="414" r:id="rId206"/>
    <p:sldId id="415" r:id="rId207"/>
    <p:sldId id="416" r:id="rId208"/>
    <p:sldId id="417" r:id="rId209"/>
    <p:sldId id="418" r:id="rId210"/>
    <p:sldId id="419" r:id="rId211"/>
    <p:sldId id="420" r:id="rId212"/>
    <p:sldId id="421" r:id="rId213"/>
    <p:sldId id="422" r:id="rId214"/>
    <p:sldId id="423" r:id="rId215"/>
    <p:sldId id="424" r:id="rId216"/>
    <p:sldId id="425" r:id="rId217"/>
    <p:sldId id="426" r:id="rId218"/>
    <p:sldId id="435" r:id="rId219"/>
    <p:sldId id="436" r:id="rId220"/>
    <p:sldId id="437" r:id="rId221"/>
    <p:sldId id="438" r:id="rId222"/>
    <p:sldId id="439" r:id="rId223"/>
    <p:sldId id="503" r:id="rId224"/>
    <p:sldId id="513" r:id="rId225"/>
    <p:sldId id="504" r:id="rId226"/>
    <p:sldId id="514" r:id="rId227"/>
    <p:sldId id="516" r:id="rId228"/>
    <p:sldId id="515" r:id="rId229"/>
    <p:sldId id="518" r:id="rId230"/>
    <p:sldId id="519" r:id="rId231"/>
    <p:sldId id="485" r:id="rId232"/>
    <p:sldId id="486" r:id="rId233"/>
    <p:sldId id="487" r:id="rId234"/>
    <p:sldId id="488" r:id="rId235"/>
    <p:sldId id="489" r:id="rId236"/>
    <p:sldId id="490" r:id="rId237"/>
    <p:sldId id="491" r:id="rId238"/>
    <p:sldId id="492" r:id="rId239"/>
    <p:sldId id="493" r:id="rId240"/>
    <p:sldId id="494" r:id="rId241"/>
    <p:sldId id="495" r:id="rId242"/>
    <p:sldId id="433" r:id="rId243"/>
    <p:sldId id="434" r:id="rId244"/>
    <p:sldId id="496" r:id="rId245"/>
    <p:sldId id="322" r:id="rId246"/>
    <p:sldId id="323" r:id="rId247"/>
    <p:sldId id="324" r:id="rId248"/>
    <p:sldId id="498" r:id="rId24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04"/>
            <p14:sldId id="514"/>
            <p14:sldId id="516"/>
            <p14:sldId id="515"/>
            <p14:sldId id="518"/>
            <p14:sldId id="51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viewProps" Target="view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notesMaster" Target="notesMasters/notesMaster1.xml"/><Relationship Id="rId255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handoutMaster" Target="handoutMasters/handoutMaster1.xml"/><Relationship Id="rId256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2014-03-18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2014-03-18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18/03/2014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number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2970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5"/>
            <a:ext cx="4032446" cy="1008113"/>
            <a:chOff x="3203850" y="4797151"/>
            <a:chExt cx="4032446" cy="1008113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51"/>
              <a:ext cx="4032446" cy="608003"/>
              <a:chOff x="2771802" y="2712988"/>
              <a:chExt cx="4032446" cy="608003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747161" y="1263905"/>
                <a:ext cx="81727" cy="40324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788025" y="2712988"/>
                <a:ext cx="9803" cy="526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 &amp; matrices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7051378" cy="2365231"/>
            <a:chOff x="547661" y="4088105"/>
            <a:chExt cx="7051378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251175" cy="574323"/>
              <a:chOff x="1475656" y="3862789"/>
              <a:chExt cx="4251175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531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251175" cy="369332"/>
              <a:chOff x="1475656" y="3862789"/>
              <a:chExt cx="4251175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531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294533" cy="369332"/>
              <a:chOff x="611560" y="3862789"/>
              <a:chExt cx="4294533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710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matrix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569259" cy="709047"/>
              <a:chOff x="1403648" y="3800073"/>
              <a:chExt cx="3569259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777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matrix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799515" cy="2086491"/>
            <a:chOff x="560333" y="1844824"/>
            <a:chExt cx="679951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380233" cy="648072"/>
              <a:chOff x="958928" y="3862789"/>
              <a:chExt cx="4380233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314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vector,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530686" cy="369332"/>
              <a:chOff x="1475656" y="3862789"/>
              <a:chExt cx="3923383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676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vector, 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516039" cy="790347"/>
              <a:chOff x="958928" y="3440033"/>
              <a:chExt cx="451603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2792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vector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 &amp; </a:t>
            </a:r>
            <a:r>
              <a:rPr lang="en-US" dirty="0" smtClean="0"/>
              <a:t>matrices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355201" cy="1460485"/>
            <a:chOff x="539552" y="3491716"/>
            <a:chExt cx="7355201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754800" cy="925069"/>
              <a:chOff x="3637249" y="4437114"/>
              <a:chExt cx="3754800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326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</a:t>
                </a:r>
                <a:r>
                  <a:rPr lang="en-US" dirty="0"/>
                  <a:t> </a:t>
                </a:r>
                <a:r>
                  <a:rPr lang="en-US" dirty="0" smtClean="0"/>
                  <a:t>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2"/>
              <a:ext cx="2364612" cy="925066"/>
              <a:chOff x="3637249" y="4437117"/>
              <a:chExt cx="2364612" cy="92506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936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matrix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7"/>
                <a:ext cx="427992" cy="6019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precision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matrix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Matrix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en-US" dirty="0" err="1" smtClean="0"/>
              <a:t>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Scalar-matrix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933056"/>
            <a:ext cx="7686573" cy="1246495"/>
            <a:chOff x="731737" y="3933056"/>
            <a:chExt cx="7686573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733256"/>
            <a:ext cx="7662734" cy="864096"/>
            <a:chOff x="755576" y="5733256"/>
            <a:chExt cx="7662734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26213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5" y="2636912"/>
            <a:ext cx="22621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/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286725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I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a[I,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(b[I,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02595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57301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407707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</a:t>
            </a:r>
            <a:r>
              <a:rPr lang="en-US" dirty="0" smtClean="0"/>
              <a:t>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</a:t>
            </a:r>
            <a:r>
              <a:rPr lang="en-US" dirty="0" smtClean="0"/>
              <a:t>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414440" cy="824025"/>
              <a:chOff x="4427984" y="2712988"/>
              <a:chExt cx="24144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594340" y="2288929"/>
                <a:ext cx="81728" cy="24144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2246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40657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</a:t>
            </a:r>
            <a:br>
              <a:rPr lang="en-US" sz="2400" dirty="0" smtClean="0"/>
            </a:br>
            <a:r>
              <a:rPr lang="en-US" sz="2400" dirty="0" smtClean="0"/>
              <a:t>is 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(11 == 11)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(11 is 11)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95736" y="2852936"/>
            <a:ext cx="4972820" cy="1377444"/>
            <a:chOff x="2043336" y="1196752"/>
            <a:chExt cx="4972820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43336" y="1196752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3051448" y="1340768"/>
              <a:ext cx="2160240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PIL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30316</TotalTime>
  <Words>12779</Words>
  <Application>Microsoft Office PowerPoint</Application>
  <PresentationFormat>On-screen Show (4:3)</PresentationFormat>
  <Paragraphs>2861</Paragraphs>
  <Slides>248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248</vt:i4>
      </vt:variant>
    </vt:vector>
  </HeadingPairs>
  <TitlesOfParts>
    <vt:vector size="249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split,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vectors &amp; matrices I</vt:lpstr>
      <vt:lpstr>Creating vectors &amp; matrices II</vt:lpstr>
      <vt:lpstr>Numpy data types</vt:lpstr>
      <vt:lpstr>Accessing matrix elements</vt:lpstr>
      <vt:lpstr>Operations on np.ndarrays</vt:lpstr>
      <vt:lpstr>Functions operating on matrices</vt:lpstr>
      <vt:lpstr>A little scipy</vt:lpstr>
      <vt:lpstr>Singular Value Decomposition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334</cp:revision>
  <cp:lastPrinted>2013-05-30T07:55:36Z</cp:lastPrinted>
  <dcterms:created xsi:type="dcterms:W3CDTF">2013-02-08T06:04:20Z</dcterms:created>
  <dcterms:modified xsi:type="dcterms:W3CDTF">2014-03-18T20:27:17Z</dcterms:modified>
</cp:coreProperties>
</file>