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8B1BA-E8A9-48CD-886E-2AED8C4BE354}" type="datetimeFigureOut">
              <a:rPr lang="en-US" smtClean="0"/>
              <a:t>2017-04-04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9FFE-5AD4-4F7E-A3C2-C6931349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EDF4-4C0E-4772-84AE-1357C6001391}" type="datetime1">
              <a:rPr lang="en-US" smtClean="0"/>
              <a:t>2017-04-04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3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5809-344B-440B-9F88-C5B18C79382B}" type="datetime1">
              <a:rPr lang="en-US" smtClean="0"/>
              <a:t>2017-04-04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260-95EE-4CD2-908E-53F4ED138E6A}" type="datetime1">
              <a:rPr lang="en-US" smtClean="0"/>
              <a:t>2017-04-04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0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A7D4-BD38-43A8-9130-CCA4F61A0EF1}" type="datetime1">
              <a:rPr lang="en-US" smtClean="0"/>
              <a:t>2017-04-04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9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3732-D81D-4EEE-A6C0-1A86B50EC6E7}" type="datetime1">
              <a:rPr lang="en-US" smtClean="0"/>
              <a:t>2017-04-04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4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0459-F51D-4E85-A354-E358228D776E}" type="datetime1">
              <a:rPr lang="en-US" smtClean="0"/>
              <a:t>2017-04-04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6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D88B-5497-4442-BF08-DF52AECDDAFE}" type="datetime1">
              <a:rPr lang="en-US" smtClean="0"/>
              <a:t>2017-04-04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8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86E3-CF93-475C-AE85-C652B2D2F9B5}" type="datetime1">
              <a:rPr lang="en-US" smtClean="0"/>
              <a:t>2017-04-04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E503-4705-4A51-BD29-968EA406E3C8}" type="datetime1">
              <a:rPr lang="en-US" smtClean="0"/>
              <a:t>2017-04-04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BBBB-E740-40DF-A365-D9B13EA44EB5}" type="datetime1">
              <a:rPr lang="en-US" smtClean="0"/>
              <a:t>2017-04-04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3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145B-3D39-424D-9562-97A98B9610A2}" type="datetime1">
              <a:rPr lang="en-US" smtClean="0"/>
              <a:t>2017-04-04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0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F5BA7-E58A-4B83-91F8-3B23CADD8CED}" type="datetime1">
              <a:rPr lang="en-US" smtClean="0"/>
              <a:t>2017-04-04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Strings &amp; regular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380038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/>
                  <a:t>…</a:t>
                </a:r>
                <a:endParaRPr lang="en-US" sz="5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C00000"/>
                  </a:solidFill>
                </a:rPr>
                <a:t>???</a:t>
              </a:r>
              <a:endParaRPr 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auto tmp = v1;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419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function with arbitrary number of arguments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head + sum(tail...);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 case:</a:t>
              </a:r>
              <a:br>
                <a:rPr lang="en-US" dirty="0" smtClean="0"/>
              </a:br>
              <a:r>
                <a:rPr lang="en-US" dirty="0" smtClean="0"/>
                <a:t>no arguments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 recursion:</a:t>
              </a:r>
              <a:br>
                <a:rPr lang="en-US" dirty="0" smtClean="0"/>
              </a:br>
              <a:r>
                <a:rPr lang="en-US" dirty="0" smtClean="0"/>
                <a:t>first element +</a:t>
              </a:r>
              <a:br>
                <a:rPr lang="en-US" dirty="0" smtClean="0"/>
              </a:br>
              <a:r>
                <a:rPr lang="en-US" dirty="0" smtClean="0"/>
                <a:t>function on tail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 smtClean="0"/>
              <a:t> overloaded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439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smtClean="0"/>
              <a:t>String implementation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4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1238</TotalTime>
  <Words>209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Essential C++ Strings &amp; regular expressions</vt:lpstr>
      <vt:lpstr>PowerPoint Presentation</vt:lpstr>
      <vt:lpstr>Function templates</vt:lpstr>
      <vt:lpstr>Variadic templates</vt:lpstr>
      <vt:lpstr>What was left out/added?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Classes</dc:title>
  <dc:creator>Geert Jan Bex</dc:creator>
  <cp:lastModifiedBy>Geert Jan Bex</cp:lastModifiedBy>
  <cp:revision>48</cp:revision>
  <dcterms:created xsi:type="dcterms:W3CDTF">2017-02-24T18:21:04Z</dcterms:created>
  <dcterms:modified xsi:type="dcterms:W3CDTF">2017-04-04T07:13:54Z</dcterms:modified>
</cp:coreProperties>
</file>