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89" r:id="rId2"/>
    <p:sldId id="28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84" r:id="rId14"/>
    <p:sldId id="285" r:id="rId15"/>
    <p:sldId id="281" r:id="rId16"/>
    <p:sldId id="282" r:id="rId17"/>
    <p:sldId id="271" r:id="rId18"/>
    <p:sldId id="274" r:id="rId19"/>
    <p:sldId id="275" r:id="rId20"/>
    <p:sldId id="273" r:id="rId21"/>
    <p:sldId id="277" r:id="rId22"/>
    <p:sldId id="276" r:id="rId23"/>
    <p:sldId id="278" r:id="rId24"/>
    <p:sldId id="279" r:id="rId25"/>
    <p:sldId id="280" r:id="rId26"/>
    <p:sldId id="286" r:id="rId27"/>
    <p:sldId id="28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>
        <p:scale>
          <a:sx n="86" d="100"/>
          <a:sy n="86" d="100"/>
        </p:scale>
        <p:origin x="7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286F1-78EA-4A32-8D12-1F28CCE43A8D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D822-3532-4288-A765-5C2355C1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AD2A-13EC-46C7-9287-3CACAC3798D5}" type="datetime1">
              <a:rPr lang="en-US" smtClean="0"/>
              <a:t>2017-02-14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6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06E8-3793-4EB5-8012-97A6BFC78375}" type="datetime1">
              <a:rPr lang="en-US" smtClean="0"/>
              <a:t>2017-02-14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B9-2650-4E82-9375-3AD81E2FC1C9}" type="datetime1">
              <a:rPr lang="en-US" smtClean="0"/>
              <a:t>2017-02-14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CEC-9565-4823-A6C8-B34B815EB4CE}" type="datetime1">
              <a:rPr lang="en-US" smtClean="0"/>
              <a:t>2017-02-14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6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1CD9-EE9A-4CFE-A7E1-729B5C9F077D}" type="datetime1">
              <a:rPr lang="en-US" smtClean="0"/>
              <a:t>2017-02-14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943-CAAB-4232-A550-28565CC8A736}" type="datetime1">
              <a:rPr lang="en-US" smtClean="0"/>
              <a:t>2017-02-14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1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2B3-9CAA-48F4-B0A5-AAC29DCE38BB}" type="datetime1">
              <a:rPr lang="en-US" smtClean="0"/>
              <a:t>2017-02-14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A515-885F-453F-9DB6-FB7EBDD5269C}" type="datetime1">
              <a:rPr lang="en-US" smtClean="0"/>
              <a:t>2017-02-14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002-0A7D-4B38-A829-C7867DEAC314}" type="datetime1">
              <a:rPr lang="en-US" smtClean="0"/>
              <a:t>2017-02-14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AE77-813F-4EB7-92DB-CEFC7AEFB117}" type="datetime1">
              <a:rPr lang="en-US" smtClean="0"/>
              <a:t>2017-02-14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0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A7DD-E8A7-4B8B-A1C0-3939B552071F}" type="datetime1">
              <a:rPr lang="en-US" smtClean="0"/>
              <a:t>2017-02-14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3A26-7F7C-417D-882D-6FCBBDE254C3}" type="datetime1">
              <a:rPr lang="en-US" smtClean="0"/>
              <a:t>2017-02-14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</a:t>
            </a:r>
            <a:r>
              <a:rPr lang="en-US" dirty="0" smtClean="0"/>
              <a:t>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027" y="5787820"/>
            <a:ext cx="16113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x, y, d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3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2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1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4450"/>
            <a:ext cx="304308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n--;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4850" y="2344450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57950" y="3848100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589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0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04174"/>
              </p:ext>
            </p:extLst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8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1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35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9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408648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6543" y="5519887"/>
            <a:ext cx="2768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5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018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93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/>
          <a:lstStyle/>
          <a:p>
            <a:r>
              <a:rPr lang="en-US" dirty="0" smtClean="0"/>
              <a:t>Repetition statement</a:t>
            </a:r>
          </a:p>
          <a:p>
            <a:r>
              <a:rPr lang="en-US" dirty="0" smtClean="0"/>
              <a:t>Initialization once, before first iteration</a:t>
            </a:r>
          </a:p>
          <a:p>
            <a:r>
              <a:rPr lang="en-US" dirty="0" smtClean="0"/>
              <a:t>Index modified after each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249145"/>
            <a:chOff x="5468585" y="4012192"/>
            <a:chExt cx="3575505" cy="1249145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1624" y="4131458"/>
              <a:ext cx="3372466" cy="1129879"/>
              <a:chOff x="-1153713" y="2382913"/>
              <a:chExt cx="3372466" cy="112987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804906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53713" y="2382913"/>
                <a:ext cx="773190" cy="77593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6892876" y="4012315"/>
            <a:ext cx="1913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759412"/>
              </p:ext>
            </p:extLst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53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6585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55226" y="3556845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8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3533625"/>
            <a:ext cx="53450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11358" y="443310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11358" y="4972099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11358" y="541087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11358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5524841" y="3083113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847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244920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</a:t>
              </a:r>
              <a:r>
                <a:rPr lang="en-US" sz="2000" dirty="0" smtClean="0"/>
                <a:t>in</a:t>
              </a:r>
              <a:r>
                <a:rPr lang="en-US" sz="2000" dirty="0" smtClean="0"/>
                <a:t>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1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53687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473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51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</a:t>
            </a:r>
            <a:r>
              <a:rPr lang="en-US" dirty="0" smtClean="0"/>
              <a:t>an </a:t>
            </a:r>
            <a:r>
              <a:rPr lang="en-US" dirty="0" smtClean="0"/>
              <a:t>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51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-312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312</a:t>
            </a:r>
            <a:r>
              <a:rPr lang="en-US" dirty="0" smtClean="0"/>
              <a:t>, 1e</a:t>
            </a:r>
            <a:r>
              <a:rPr lang="en-US" baseline="30000" dirty="0" smtClean="0"/>
              <a:t>312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3091</TotalTime>
  <Words>1996</Words>
  <Application>Microsoft Office PowerPoint</Application>
  <PresentationFormat>On-screen Show (4:3)</PresentationFormat>
  <Paragraphs>496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Symbol</vt:lpstr>
      <vt:lpstr>Office Theme</vt:lpstr>
      <vt:lpstr>Equation</vt:lpstr>
      <vt:lpstr>Microsoft Equation 3.0</vt:lpstr>
      <vt:lpstr>Essential C++ Basic language features</vt:lpstr>
      <vt:lpstr>PowerPoint Presentation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statement</vt:lpstr>
      <vt:lpstr>Blocks</vt:lpstr>
      <vt:lpstr>Arrays</vt:lpstr>
      <vt:lpstr>Constants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</dc:title>
  <dc:creator>Geert Jan Bex</dc:creator>
  <cp:lastModifiedBy>Geert Jan Bex</cp:lastModifiedBy>
  <cp:revision>86</cp:revision>
  <dcterms:created xsi:type="dcterms:W3CDTF">2017-02-06T05:43:50Z</dcterms:created>
  <dcterms:modified xsi:type="dcterms:W3CDTF">2017-02-14T14:03:35Z</dcterms:modified>
</cp:coreProperties>
</file>