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4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46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453" r:id="rId60"/>
    <p:sldId id="454" r:id="rId61"/>
    <p:sldId id="314" r:id="rId62"/>
    <p:sldId id="315" r:id="rId63"/>
    <p:sldId id="316" r:id="rId64"/>
    <p:sldId id="317" r:id="rId65"/>
    <p:sldId id="318" r:id="rId66"/>
    <p:sldId id="452" r:id="rId67"/>
    <p:sldId id="462" r:id="rId68"/>
    <p:sldId id="461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5" r:id="rId154"/>
    <p:sldId id="406" r:id="rId155"/>
    <p:sldId id="407" r:id="rId156"/>
    <p:sldId id="408" r:id="rId157"/>
    <p:sldId id="409" r:id="rId158"/>
    <p:sldId id="410" r:id="rId159"/>
    <p:sldId id="411" r:id="rId160"/>
    <p:sldId id="412" r:id="rId161"/>
    <p:sldId id="413" r:id="rId162"/>
    <p:sldId id="414" r:id="rId163"/>
    <p:sldId id="415" r:id="rId164"/>
    <p:sldId id="416" r:id="rId165"/>
    <p:sldId id="417" r:id="rId166"/>
    <p:sldId id="418" r:id="rId167"/>
    <p:sldId id="420" r:id="rId168"/>
    <p:sldId id="421" r:id="rId169"/>
    <p:sldId id="422" r:id="rId170"/>
    <p:sldId id="423" r:id="rId171"/>
    <p:sldId id="424" r:id="rId172"/>
    <p:sldId id="425" r:id="rId173"/>
    <p:sldId id="426" r:id="rId174"/>
    <p:sldId id="427" r:id="rId175"/>
    <p:sldId id="428" r:id="rId176"/>
    <p:sldId id="429" r:id="rId177"/>
    <p:sldId id="430" r:id="rId178"/>
    <p:sldId id="431" r:id="rId179"/>
    <p:sldId id="432" r:id="rId180"/>
    <p:sldId id="433" r:id="rId181"/>
    <p:sldId id="434" r:id="rId182"/>
    <p:sldId id="435" r:id="rId183"/>
    <p:sldId id="436" r:id="rId184"/>
    <p:sldId id="437" r:id="rId185"/>
    <p:sldId id="438" r:id="rId186"/>
    <p:sldId id="439" r:id="rId187"/>
    <p:sldId id="440" r:id="rId188"/>
    <p:sldId id="441" r:id="rId189"/>
    <p:sldId id="442" r:id="rId190"/>
    <p:sldId id="443" r:id="rId191"/>
    <p:sldId id="444" r:id="rId192"/>
    <p:sldId id="445" r:id="rId193"/>
    <p:sldId id="455" r:id="rId194"/>
    <p:sldId id="456" r:id="rId195"/>
    <p:sldId id="457" r:id="rId196"/>
    <p:sldId id="458" r:id="rId197"/>
    <p:sldId id="446" r:id="rId198"/>
    <p:sldId id="448" r:id="rId199"/>
    <p:sldId id="449" r:id="rId200"/>
    <p:sldId id="451" r:id="rId201"/>
    <p:sldId id="450" r:id="rId202"/>
    <p:sldId id="459" r:id="rId2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7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91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viewProps" Target="view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clion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cppcheck.sourceforge.net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5" Type="http://schemas.openxmlformats.org/officeDocument/2006/relationships/hyperlink" Target="https://github.com/vgvassilev/cling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eclipse.org/id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*/;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(!ofs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*/;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</a:t>
            </a:r>
            <a:r>
              <a:rPr lang="en-US" dirty="0" smtClean="0"/>
              <a:t>{true</a:t>
            </a:r>
            <a:r>
              <a:rPr lang="en-US" dirty="0" smtClean="0"/>
              <a:t>, </a:t>
            </a:r>
            <a:r>
              <a:rPr lang="en-US" dirty="0" smtClean="0"/>
              <a:t>false</a:t>
            </a:r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</a:t>
            </a:r>
            <a:r>
              <a:rPr lang="en-US" dirty="0" smtClean="0">
                <a:sym typeface="Symbol" panose="05050102010706020507" pitchFamily="18" charset="2"/>
              </a:rPr>
              <a:t>{true</a:t>
            </a:r>
            <a:r>
              <a:rPr lang="en-US" dirty="0" smtClean="0">
                <a:sym typeface="Symbol" panose="05050102010706020507" pitchFamily="18" charset="2"/>
              </a:rPr>
              <a:t>}, </a:t>
            </a:r>
            <a:r>
              <a:rPr lang="en-US" dirty="0" smtClean="0">
                <a:sym typeface="Symbol" panose="05050102010706020507" pitchFamily="18" charset="2"/>
              </a:rPr>
              <a:t>{false</a:t>
            </a:r>
            <a:r>
              <a:rPr lang="en-US" dirty="0" smtClean="0">
                <a:sym typeface="Symbol" panose="05050102010706020507" pitchFamily="18" charset="2"/>
              </a:rPr>
              <a:t>}, </a:t>
            </a:r>
            <a:r>
              <a:rPr lang="en-US" dirty="0" smtClean="0">
                <a:sym typeface="Symbol" panose="05050102010706020507" pitchFamily="18" charset="2"/>
              </a:rPr>
              <a:t>{true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smtClean="0">
                <a:sym typeface="Symbol" panose="05050102010706020507" pitchFamily="18" charset="2"/>
              </a:rPr>
              <a:t>false</a:t>
            </a:r>
            <a:r>
              <a:rPr lang="en-US" dirty="0" smtClean="0">
                <a:sym typeface="Symbol" panose="05050102010706020507" pitchFamily="18" charset="2"/>
              </a:rPr>
              <a:t>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</a:t>
            </a:r>
            <a:r>
              <a:rPr lang="en-US" dirty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rue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smtClean="0">
                <a:sym typeface="Symbol" panose="05050102010706020507" pitchFamily="18" charset="2"/>
              </a:rPr>
              <a:t>false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smtClean="0">
                <a:sym typeface="Symbol" panose="05050102010706020507" pitchFamily="18" charset="2"/>
              </a:rPr>
              <a:t>true 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 true</a:t>
            </a:r>
            <a:r>
              <a:rPr lang="en-US" dirty="0" smtClean="0">
                <a:sym typeface="Symbol" panose="05050102010706020507" pitchFamily="18" charset="2"/>
              </a:rPr>
              <a:t>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6136870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4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8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</a:p>
          <a:p>
            <a:r>
              <a:rPr lang="en-US" dirty="0" smtClean="0"/>
              <a:t>VECTOR.APPEND(value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53185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2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6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6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7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6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7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8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pair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8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2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6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0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Syntactic sugar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</a:t>
            </a: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 smtClean="0">
                <a:sym typeface="Symbol" panose="05050102010706020507" pitchFamily="18" charset="2"/>
              </a:rPr>
              <a:t>  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://gcc.gnu.org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icpc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software.intel.com/en-us/c-compilers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clang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://clang.llvm.org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github.com/vgvassilev/cling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Online </a:t>
            </a:r>
            <a:r>
              <a:rPr lang="en-US" dirty="0"/>
              <a:t>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</a:t>
            </a:r>
            <a:r>
              <a:rPr lang="en-US" sz="1900" dirty="0" smtClean="0">
                <a:hlinkClick r:id="rId6"/>
              </a:rPr>
              <a:t>/</a:t>
            </a:r>
            <a:r>
              <a:rPr lang="en-US" sz="1900" dirty="0" smtClean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7"/>
              </a:rPr>
              <a:t>http://cppcheck.sourceforge.net</a:t>
            </a:r>
            <a:r>
              <a:rPr lang="en-US" sz="1800" dirty="0" smtClean="0">
                <a:hlinkClick r:id="rId7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8"/>
              </a:rPr>
              <a:t>https://www.jetbrains.com/clion</a:t>
            </a:r>
            <a:r>
              <a:rPr lang="en-US" sz="1800" dirty="0" smtClean="0">
                <a:hlinkClick r:id="rId8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https://www.eclipse.org/ide</a:t>
            </a:r>
            <a:r>
              <a:rPr lang="en-US" sz="1800" dirty="0" smtClean="0">
                <a:hlinkClick r:id="rId9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n = n - 1;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5544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Initialization once, before first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 smtClean="0"/>
              <a:t>Condition check before each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 smtClean="0"/>
              <a:t>if true, body executed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 modified after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&amp;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Interrupt current iteration, start next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(line[0] ==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'#') continue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inadvertently</a:t>
            </a:r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_charge {charge}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 smtClean="0"/>
                <a:t>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619847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your own make files</a:t>
            </a:r>
          </a:p>
          <a:p>
            <a:pPr lvl="1"/>
            <a:r>
              <a:rPr lang="en-US" dirty="0" smtClean="0"/>
              <a:t>tedious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okay for small projects</a:t>
            </a:r>
          </a:p>
          <a:p>
            <a:r>
              <a:rPr lang="en-US" dirty="0" smtClean="0"/>
              <a:t>Better: use </a:t>
            </a:r>
            <a:r>
              <a:rPr lang="en-US" dirty="0" err="1" smtClean="0"/>
              <a:t>autotools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 smtClean="0"/>
              <a:t> for project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 smtClean="0"/>
              <a:t> per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</a:t>
            </a:r>
            <a:endParaRPr lang="en-US" dirty="0" smtClean="0"/>
          </a:p>
          <a:p>
            <a:pPr lvl="1"/>
            <a:r>
              <a:rPr lang="en-US" dirty="0" smtClean="0"/>
              <a:t>building software using </a:t>
            </a:r>
            <a:r>
              <a:rPr lang="en-US" dirty="0" smtClean="0"/>
              <a:t>make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exit </a:t>
            </a:r>
            <a:r>
              <a:rPr lang="en-US" dirty="0" smtClean="0"/>
              <a:t>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0.5);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11590</Words>
  <Application>Microsoft Office PowerPoint</Application>
  <PresentationFormat>On-screen Show (4:3)</PresentationFormat>
  <Paragraphs>2911</Paragraphs>
  <Slides>202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202</vt:i4>
      </vt:variant>
    </vt:vector>
  </HeadingPairs>
  <TitlesOfParts>
    <vt:vector size="214" baseType="lpstr">
      <vt:lpstr>Arial</vt:lpstr>
      <vt:lpstr>Calibri</vt:lpstr>
      <vt:lpstr>Calibri Light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79</cp:revision>
  <dcterms:created xsi:type="dcterms:W3CDTF">2017-02-14T13:57:03Z</dcterms:created>
  <dcterms:modified xsi:type="dcterms:W3CDTF">2018-03-01T06:57:29Z</dcterms:modified>
</cp:coreProperties>
</file>