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77" r:id="rId4"/>
    <p:sldId id="262" r:id="rId5"/>
    <p:sldId id="263" r:id="rId6"/>
    <p:sldId id="257" r:id="rId7"/>
    <p:sldId id="259" r:id="rId8"/>
    <p:sldId id="260" r:id="rId9"/>
    <p:sldId id="258" r:id="rId10"/>
    <p:sldId id="261" r:id="rId11"/>
    <p:sldId id="278" r:id="rId12"/>
    <p:sldId id="265" r:id="rId13"/>
    <p:sldId id="266" r:id="rId14"/>
    <p:sldId id="268" r:id="rId15"/>
    <p:sldId id="267" r:id="rId16"/>
    <p:sldId id="269" r:id="rId17"/>
    <p:sldId id="270" r:id="rId18"/>
    <p:sldId id="282" r:id="rId19"/>
    <p:sldId id="271" r:id="rId20"/>
    <p:sldId id="272" r:id="rId21"/>
    <p:sldId id="273" r:id="rId22"/>
    <p:sldId id="274" r:id="rId23"/>
    <p:sldId id="275" r:id="rId24"/>
    <p:sldId id="276" r:id="rId25"/>
    <p:sldId id="279" r:id="rId26"/>
    <p:sldId id="280" r:id="rId27"/>
    <p:sldId id="281" r:id="rId28"/>
    <p:sldId id="283" r:id="rId29"/>
    <p:sldId id="286" r:id="rId30"/>
    <p:sldId id="287" r:id="rId31"/>
    <p:sldId id="284" r:id="rId32"/>
    <p:sldId id="285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</p14:sldIdLst>
        </p14:section>
        <p14:section name="Code format" id="{BF7D4BFB-70F5-4DE3-9D4A-ED3AA373D039}">
          <p14:sldIdLst>
            <p14:sldId id="262"/>
            <p14:sldId id="263"/>
          </p14:sldIdLst>
        </p14:section>
        <p14:section name="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275"/>
            <p14:sldId id="276"/>
            <p14:sldId id="279"/>
            <p14:sldId id="280"/>
            <p14:sldId id="281"/>
            <p14:sldId id="283"/>
            <p14:sldId id="286"/>
            <p14:sldId id="287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3/04/2015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3/04/2015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3/04/2015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3/04/2015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3/04/2015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3/04/2015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3/04/2015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3/04/2015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056350" cy="936104"/>
            <a:chOff x="5004048" y="1700808"/>
            <a:chExt cx="305635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88010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3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195736" y="5589240"/>
            <a:ext cx="486274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semantic difference with C/C++:</a:t>
            </a:r>
          </a:p>
          <a:p>
            <a:r>
              <a:rPr lang="en-US" sz="2400" dirty="0" smtClean="0"/>
              <a:t>cases are exclusive, no break needed</a:t>
            </a:r>
            <a:endParaRPr lang="nl-BE" sz="2400" dirty="0"/>
          </a:p>
        </p:txBody>
      </p:sp>
      <p:pic>
        <p:nvPicPr>
          <p:cNvPr id="11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48720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753036"/>
            <a:ext cx="736877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928988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471" y="2564904"/>
            <a:ext cx="311392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Execution of iterations</a:t>
            </a:r>
            <a:br>
              <a:rPr lang="en-US" sz="2400" dirty="0" smtClean="0"/>
            </a:br>
            <a:r>
              <a:rPr lang="en-US" sz="2400" dirty="0" smtClean="0"/>
              <a:t>not necessarily in order</a:t>
            </a:r>
            <a:endParaRPr lang="nl-BE" sz="2400" dirty="0"/>
          </a:p>
        </p:txBody>
      </p:sp>
      <p:pic>
        <p:nvPicPr>
          <p:cNvPr id="8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28" y="357301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4005064"/>
            <a:ext cx="4033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all block statements: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SELECT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96" y="5301208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Local arrays in procedures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61206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09120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RESULT(alpha)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alpha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42188" y="5180999"/>
            <a:ext cx="3849503" cy="1200329"/>
            <a:chOff x="4659450" y="2084655"/>
            <a:chExt cx="3849503" cy="1200329"/>
          </a:xfrm>
        </p:grpSpPr>
        <p:sp>
          <p:nvSpPr>
            <p:cNvPr id="7" name="Rounded Rectangle 6"/>
            <p:cNvSpPr/>
            <p:nvPr/>
          </p:nvSpPr>
          <p:spPr>
            <a:xfrm>
              <a:off x="4659450" y="2378497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7057" y="2084655"/>
              <a:ext cx="294189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local array in procedure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only exist in procedure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during execution, dimensions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depend on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803466" y="2558517"/>
              <a:ext cx="763591" cy="1263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7056784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 RESULT(alpha)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DIMENSION(:, :),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alpha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87728" y="2708920"/>
            <a:ext cx="5427011" cy="1501135"/>
            <a:chOff x="2526601" y="2348880"/>
            <a:chExt cx="5427011" cy="1501135"/>
          </a:xfrm>
        </p:grpSpPr>
        <p:sp>
          <p:nvSpPr>
            <p:cNvPr id="7" name="Rounded Rectangle 6"/>
            <p:cNvSpPr/>
            <p:nvPr/>
          </p:nvSpPr>
          <p:spPr>
            <a:xfrm>
              <a:off x="2526601" y="2348880"/>
              <a:ext cx="1901383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49686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2D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27984" y="2492896"/>
              <a:ext cx="1427105" cy="7569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4" y="3717031"/>
            <a:ext cx="4882786" cy="1368153"/>
            <a:chOff x="3262802" y="2194037"/>
            <a:chExt cx="4882786" cy="1368153"/>
          </a:xfrm>
        </p:grpSpPr>
        <p:sp>
          <p:nvSpPr>
            <p:cNvPr id="13" name="Rounded Rectangle 12"/>
            <p:cNvSpPr/>
            <p:nvPr/>
          </p:nvSpPr>
          <p:spPr>
            <a:xfrm>
              <a:off x="3262802" y="2194037"/>
              <a:ext cx="1728192" cy="50012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5089" y="2915859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 flipV="1">
              <a:off x="4990994" y="2444100"/>
              <a:ext cx="864095" cy="794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02414" y="3717030"/>
            <a:ext cx="2785314" cy="2664298"/>
            <a:chOff x="2621608" y="2041636"/>
            <a:chExt cx="2785314" cy="2664298"/>
          </a:xfrm>
        </p:grpSpPr>
        <p:sp>
          <p:nvSpPr>
            <p:cNvPr id="21" name="Rounded Rectangle 20"/>
            <p:cNvSpPr/>
            <p:nvPr/>
          </p:nvSpPr>
          <p:spPr>
            <a:xfrm>
              <a:off x="3550834" y="2041636"/>
              <a:ext cx="1080119" cy="50012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1608" y="4059603"/>
              <a:ext cx="27853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Remember: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arrays are stored by </a:t>
              </a:r>
              <a:r>
                <a:rPr lang="en-US" i="1" dirty="0" smtClean="0">
                  <a:solidFill>
                    <a:srgbClr val="C00000"/>
                  </a:solidFill>
                </a:rPr>
                <a:t>column</a:t>
              </a:r>
            </a:p>
          </p:txBody>
        </p:sp>
        <p:cxnSp>
          <p:nvCxnSpPr>
            <p:cNvPr id="23" name="Straight Arrow Connector 22"/>
            <p:cNvCxnSpPr>
              <a:stCxn id="22" idx="0"/>
              <a:endCxn id="21" idx="2"/>
            </p:cNvCxnSpPr>
            <p:nvPr/>
          </p:nvCxnSpPr>
          <p:spPr>
            <a:xfrm flipV="1">
              <a:off x="4014265" y="2541761"/>
              <a:ext cx="76629" cy="15178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28" y="5589240"/>
            <a:ext cx="1157114" cy="115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135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ALLOCATE(a(m, n))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DEALLOCATE(a)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(ALLOCATED(a))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6228020"/>
            <a:ext cx="3212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free memory no longer required</a:t>
            </a:r>
            <a:endParaRPr lang="nl-BE" dirty="0"/>
          </a:p>
        </p:txBody>
      </p:sp>
      <p:pic>
        <p:nvPicPr>
          <p:cNvPr id="22" name="Picture 21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0120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523668"/>
            <a:ext cx="705678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2664" y="1268760"/>
            <a:ext cx="3693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Intent of subroutine arguments: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only read values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only write new values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both read value and update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88224" y="2979239"/>
            <a:ext cx="2429402" cy="646331"/>
            <a:chOff x="6588224" y="2781799"/>
            <a:chExt cx="2429402" cy="646331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588224" y="3717032"/>
            <a:ext cx="2429402" cy="646331"/>
            <a:chOff x="6588224" y="2781799"/>
            <a:chExt cx="2429402" cy="646331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88224" y="5138608"/>
            <a:ext cx="2429402" cy="923330"/>
            <a:chOff x="6588224" y="2781799"/>
            <a:chExt cx="2429402" cy="923330"/>
          </a:xfrm>
        </p:grpSpPr>
        <p:sp>
          <p:nvSpPr>
            <p:cNvPr id="17" name="Right Brace 1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2360" y="2781799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88224" y="4438853"/>
            <a:ext cx="2429402" cy="646331"/>
            <a:chOff x="6588224" y="2781799"/>
            <a:chExt cx="2429402" cy="646331"/>
          </a:xfrm>
        </p:grpSpPr>
        <p:sp>
          <p:nvSpPr>
            <p:cNvPr id="34" name="Right Brace 33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14161" y="2098591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60526" y="2060848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90225" y="2812286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</a:t>
              </a:r>
              <a:r>
                <a:rPr lang="en-US" dirty="0" smtClean="0">
                  <a:solidFill>
                    <a:srgbClr val="C00000"/>
                  </a:solidFill>
                </a:rPr>
                <a:t>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07704" y="3820398"/>
            <a:ext cx="6840760" cy="904746"/>
            <a:chOff x="1524711" y="2308230"/>
            <a:chExt cx="6840760" cy="904746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6090" y="2843644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2928698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arguments' intent in, functions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in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4985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4908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3012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50829" y="4307397"/>
            <a:ext cx="2925730" cy="561763"/>
            <a:chOff x="4283968" y="2075149"/>
            <a:chExt cx="2925730" cy="561763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46431" y="2075149"/>
              <a:ext cx="18632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line continuations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4572000" y="2259815"/>
              <a:ext cx="774431" cy="1970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491880" y="6163563"/>
            <a:ext cx="37625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Fortran is not case-sensitive!</a:t>
            </a:r>
            <a:endParaRPr lang="nl-BE" sz="2400" dirty="0"/>
          </a:p>
        </p:txBody>
      </p: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7687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3691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10796</TotalTime>
  <Words>1624</Words>
  <Application>Microsoft Office PowerPoint</Application>
  <PresentationFormat>On-screen Show (4:3)</PresentationFormat>
  <Paragraphs>440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Fortran for the 21st century</vt:lpstr>
      <vt:lpstr>Introduction</vt:lpstr>
      <vt:lpstr>Typographic conventions for slides</vt:lpstr>
      <vt:lpstr>Code format</vt:lpstr>
      <vt:lpstr>Free source form</vt:lpstr>
      <vt:lpstr>Datatypes</vt:lpstr>
      <vt:lpstr>Implicit types</vt:lpstr>
      <vt:lpstr>No implicits</vt:lpstr>
      <vt:lpstr>Fortran 90 versus Fortran 95+</vt:lpstr>
      <vt:lpstr>Platform independence</vt:lpstr>
      <vt:lpstr>Alternative kinds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Named blocks</vt:lpstr>
      <vt:lpstr>Arrays</vt:lpstr>
      <vt:lpstr>Array declaration</vt:lpstr>
      <vt:lpstr>Arrays as arguments</vt:lpstr>
      <vt:lpstr>Allocatable arrays</vt:lpstr>
      <vt:lpstr>Procedures</vt:lpstr>
      <vt:lpstr>Subroutines</vt:lpstr>
      <vt:lpstr>Functions</vt:lpstr>
      <vt:lpstr>Pure functions</vt:lpstr>
      <vt:lpstr>Elemental functions</vt:lpstr>
      <vt:lpstr>Elemental subroutines</vt:lpstr>
      <vt:lpstr>Recursive procedures</vt:lpstr>
      <vt:lpstr>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71</cp:revision>
  <dcterms:created xsi:type="dcterms:W3CDTF">2015-03-25T05:43:07Z</dcterms:created>
  <dcterms:modified xsi:type="dcterms:W3CDTF">2015-04-06T13:56:29Z</dcterms:modified>
</cp:coreProperties>
</file>