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61" r:id="rId9"/>
    <p:sldId id="267" r:id="rId10"/>
    <p:sldId id="265" r:id="rId11"/>
    <p:sldId id="269" r:id="rId12"/>
    <p:sldId id="262" r:id="rId13"/>
    <p:sldId id="270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2016-08-17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2016-08-17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2016-08-17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2016-08-17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2"/>
            <a:ext cx="2659967" cy="797285"/>
            <a:chOff x="6307280" y="2566553"/>
            <a:chExt cx="3546622" cy="106304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199375"/>
                </p:ext>
              </p:extLst>
            </p:nvPr>
          </p:nvGraphicFramePr>
          <p:xfrm>
            <a:off x="7405977" y="3118424"/>
            <a:ext cx="24479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3" imgW="1091880" imgH="228600" progId="Equation.3">
                    <p:embed/>
                  </p:oleObj>
                </mc:Choice>
                <mc:Fallback>
                  <p:oleObj name="Equation" r:id="rId3" imgW="1091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05977" y="3118424"/>
                          <a:ext cx="2447925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98764" y="5902036"/>
            <a:ext cx="2088572" cy="3100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"1: " &lt;&lt;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print('l: 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39069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899064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95300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7"/>
            <a:ext cx="2883587" cy="776614"/>
            <a:chOff x="6307280" y="2566553"/>
            <a:chExt cx="3844783" cy="103548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7646371"/>
                </p:ext>
              </p:extLst>
            </p:nvPr>
          </p:nvGraphicFramePr>
          <p:xfrm>
            <a:off x="7107238" y="3148013"/>
            <a:ext cx="30448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3" imgW="1358640" imgH="203040" progId="Equation.3">
                    <p:embed/>
                  </p:oleObj>
                </mc:Choice>
                <mc:Fallback>
                  <p:oleObj name="Equation" r:id="rId3" imgW="1358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07238" y="3148013"/>
                          <a:ext cx="3044825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</TotalTime>
  <Words>785</Words>
  <Application>Microsoft Office PowerPoint</Application>
  <PresentationFormat>On-screen Show (4:3)</PresentationFormat>
  <Paragraphs>180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Array</vt:lpstr>
      <vt:lpstr>Array examples</vt:lpstr>
      <vt:lpstr>Tuple</vt:lpstr>
      <vt:lpstr>Tuple examples</vt:lpstr>
      <vt:lpstr>List</vt:lpstr>
      <vt:lpstr>List examples</vt:lpstr>
      <vt:lpstr>Set</vt:lpstr>
      <vt:lpstr>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24</cp:revision>
  <dcterms:created xsi:type="dcterms:W3CDTF">2016-08-11T15:43:59Z</dcterms:created>
  <dcterms:modified xsi:type="dcterms:W3CDTF">2016-08-17T19:52:28Z</dcterms:modified>
</cp:coreProperties>
</file>