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visualization.github.io/folium/docs-master/" TargetMode="External"/><Relationship Id="rId2" Type="http://schemas.openxmlformats.org/officeDocument/2006/relationships/hyperlink" Target="http://toblerity.org/fion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ely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toblerity.org/fiona/index.html</a:t>
            </a:r>
            <a:endParaRPr lang="en-US" sz="2000" dirty="0" smtClean="0"/>
          </a:p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000" dirty="0">
                <a:hlinkClick r:id="rId3"/>
              </a:rPr>
              <a:t>http://python-visualization.github.io/folium/docs-master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https://shapely.readthedocs.io/en/latest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17" y="1858758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414588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</a:t>
            </a:r>
            <a:r>
              <a:rPr lang="en-US" dirty="0" smtClean="0"/>
              <a:t>object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</TotalTime>
  <Words>377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1_Office Theme</vt:lpstr>
      <vt:lpstr>Graphical Information Systems data</vt:lpstr>
      <vt:lpstr>Introduction</vt:lpstr>
      <vt:lpstr>World Happiness Index</vt:lpstr>
      <vt:lpstr>Folium visualization</vt:lpstr>
      <vt:lpstr>Result in Jupyter Notebook</vt:lpstr>
      <vt:lpstr>Data linkage issue</vt:lpstr>
      <vt:lpstr>Shapely geometric objects</vt:lpstr>
      <vt:lpstr>Shapely object examples</vt:lpstr>
      <vt:lpstr>Shapely spatial analysis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27</cp:revision>
  <dcterms:created xsi:type="dcterms:W3CDTF">2017-10-20T13:33:52Z</dcterms:created>
  <dcterms:modified xsi:type="dcterms:W3CDTF">2017-10-26T18:21:43Z</dcterms:modified>
</cp:coreProperties>
</file>