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332" r:id="rId27"/>
    <p:sldId id="284" r:id="rId28"/>
    <p:sldId id="286" r:id="rId29"/>
    <p:sldId id="294" r:id="rId30"/>
    <p:sldId id="295" r:id="rId31"/>
    <p:sldId id="296" r:id="rId32"/>
    <p:sldId id="297" r:id="rId33"/>
    <p:sldId id="298" r:id="rId34"/>
    <p:sldId id="285" r:id="rId35"/>
    <p:sldId id="299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2" r:id="rId46"/>
    <p:sldId id="323" r:id="rId47"/>
    <p:sldId id="321" r:id="rId48"/>
    <p:sldId id="325" r:id="rId49"/>
    <p:sldId id="326" r:id="rId50"/>
    <p:sldId id="328" r:id="rId51"/>
    <p:sldId id="310" r:id="rId52"/>
    <p:sldId id="280" r:id="rId53"/>
    <p:sldId id="304" r:id="rId54"/>
    <p:sldId id="309" r:id="rId55"/>
    <p:sldId id="311" r:id="rId56"/>
    <p:sldId id="276" r:id="rId57"/>
    <p:sldId id="277" r:id="rId58"/>
    <p:sldId id="278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2406</Words>
  <Application>Microsoft Office PowerPoint</Application>
  <PresentationFormat>On-screen Show (4:3)</PresentationFormat>
  <Paragraphs>841</Paragraphs>
  <Slides>61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Conclusions</vt:lpstr>
      <vt:lpstr>worker versus atools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68</cp:revision>
  <dcterms:created xsi:type="dcterms:W3CDTF">2013-02-20T15:39:10Z</dcterms:created>
  <dcterms:modified xsi:type="dcterms:W3CDTF">2017-10-16T05:10:12Z</dcterms:modified>
</cp:coreProperties>
</file>