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7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8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4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</TotalTime>
  <Words>593</Words>
  <Application>Microsoft Office PowerPoint</Application>
  <PresentationFormat>On-screen Show (4:3)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Essential C++ Modularity</vt:lpstr>
      <vt:lpstr>PowerPoint Presentation</vt:lpstr>
      <vt:lpstr>Motivation</vt:lpstr>
      <vt:lpstr>Class declaration: header file</vt:lpstr>
      <vt:lpstr>Class methods definition</vt:lpstr>
      <vt:lpstr>Using the class</vt:lpstr>
      <vt:lpstr>Build process</vt:lpstr>
      <vt:lpstr>Make file</vt:lpstr>
      <vt:lpstr>Make rule</vt:lpstr>
      <vt:lpstr>More rules</vt:lpstr>
      <vt:lpstr>Using make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54</cp:revision>
  <dcterms:created xsi:type="dcterms:W3CDTF">2017-02-14T14:17:37Z</dcterms:created>
  <dcterms:modified xsi:type="dcterms:W3CDTF">2017-02-23T17:24:06Z</dcterms:modified>
</cp:coreProperties>
</file>