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29" r:id="rId13"/>
    <p:sldId id="343" r:id="rId14"/>
    <p:sldId id="322" r:id="rId15"/>
    <p:sldId id="330" r:id="rId16"/>
    <p:sldId id="346" r:id="rId17"/>
    <p:sldId id="334" r:id="rId18"/>
    <p:sldId id="324" r:id="rId19"/>
    <p:sldId id="32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31" r:id="rId37"/>
    <p:sldId id="333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302" r:id="rId55"/>
    <p:sldId id="276" r:id="rId56"/>
    <p:sldId id="277" r:id="rId57"/>
    <p:sldId id="278" r:id="rId58"/>
    <p:sldId id="301" r:id="rId59"/>
    <p:sldId id="279" r:id="rId60"/>
    <p:sldId id="280" r:id="rId61"/>
    <p:sldId id="281" r:id="rId62"/>
    <p:sldId id="335" r:id="rId63"/>
    <p:sldId id="282" r:id="rId64"/>
    <p:sldId id="283" r:id="rId65"/>
    <p:sldId id="284" r:id="rId66"/>
    <p:sldId id="303" r:id="rId67"/>
    <p:sldId id="336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327" r:id="rId81"/>
    <p:sldId id="328" r:id="rId82"/>
    <p:sldId id="299" r:id="rId83"/>
    <p:sldId id="300" r:id="rId84"/>
    <p:sldId id="332" r:id="rId85"/>
    <p:sldId id="337" r:id="rId86"/>
    <p:sldId id="298" r:id="rId8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29"/>
            <p14:sldId id="343"/>
            <p14:sldId id="322"/>
            <p14:sldId id="330"/>
            <p14:sldId id="346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</a:t>
            </a:r>
            <a:r>
              <a:rPr lang="en-US" dirty="0" smtClean="0"/>
              <a:t>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GCC: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 smtClean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</a:t>
            </a:r>
            <a:r>
              <a:rPr lang="en-US" dirty="0" smtClean="0"/>
              <a:t>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</a:t>
            </a:r>
            <a:r>
              <a:rPr lang="en-US" dirty="0" smtClean="0">
                <a:cs typeface="Courier New" pitchFamily="49" charset="0"/>
              </a:rPr>
              <a:t>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6406</Words>
  <Application>Microsoft Office PowerPoint</Application>
  <PresentationFormat>On-screen Show (4:3)</PresentationFormat>
  <Paragraphs>1294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C/C++ language &amp; compiler</vt:lpstr>
      <vt:lpstr>C/C++ compiler options</vt:lpstr>
      <vt:lpstr>Fortran language &amp; compiler</vt:lpstr>
      <vt:lpstr>Fortran 2003+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86</cp:revision>
  <dcterms:created xsi:type="dcterms:W3CDTF">2013-01-10T10:35:33Z</dcterms:created>
  <dcterms:modified xsi:type="dcterms:W3CDTF">2017-08-28T14:35:11Z</dcterms:modified>
</cp:coreProperties>
</file>