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5AE0-A5B4-4741-9C40-9761FC1F6B50}" type="datetimeFigureOut">
              <a:rPr lang="en-US" smtClean="0"/>
              <a:t>2017-08-08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855A-CA53-45AA-A903-10162D8EA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1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5AE0-A5B4-4741-9C40-9761FC1F6B50}" type="datetimeFigureOut">
              <a:rPr lang="en-US" smtClean="0"/>
              <a:t>2017-08-08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855A-CA53-45AA-A903-10162D8EA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0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5AE0-A5B4-4741-9C40-9761FC1F6B50}" type="datetimeFigureOut">
              <a:rPr lang="en-US" smtClean="0"/>
              <a:t>2017-08-08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855A-CA53-45AA-A903-10162D8EA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9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5AE0-A5B4-4741-9C40-9761FC1F6B50}" type="datetimeFigureOut">
              <a:rPr lang="en-US" smtClean="0"/>
              <a:t>2017-08-08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855A-CA53-45AA-A903-10162D8EA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2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5AE0-A5B4-4741-9C40-9761FC1F6B50}" type="datetimeFigureOut">
              <a:rPr lang="en-US" smtClean="0"/>
              <a:t>2017-08-08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855A-CA53-45AA-A903-10162D8EA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7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5AE0-A5B4-4741-9C40-9761FC1F6B50}" type="datetimeFigureOut">
              <a:rPr lang="en-US" smtClean="0"/>
              <a:t>2017-08-08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855A-CA53-45AA-A903-10162D8EA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2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5AE0-A5B4-4741-9C40-9761FC1F6B50}" type="datetimeFigureOut">
              <a:rPr lang="en-US" smtClean="0"/>
              <a:t>2017-08-08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855A-CA53-45AA-A903-10162D8EA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8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5AE0-A5B4-4741-9C40-9761FC1F6B50}" type="datetimeFigureOut">
              <a:rPr lang="en-US" smtClean="0"/>
              <a:t>2017-08-08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855A-CA53-45AA-A903-10162D8EA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3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5AE0-A5B4-4741-9C40-9761FC1F6B50}" type="datetimeFigureOut">
              <a:rPr lang="en-US" smtClean="0"/>
              <a:t>2017-08-08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855A-CA53-45AA-A903-10162D8EA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6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5AE0-A5B4-4741-9C40-9761FC1F6B50}" type="datetimeFigureOut">
              <a:rPr lang="en-US" smtClean="0"/>
              <a:t>2017-08-08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855A-CA53-45AA-A903-10162D8EA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2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5AE0-A5B4-4741-9C40-9761FC1F6B50}" type="datetimeFigureOut">
              <a:rPr lang="en-US" smtClean="0"/>
              <a:t>2017-08-08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855A-CA53-45AA-A903-10162D8EA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6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25AE0-A5B4-4741-9C40-9761FC1F6B50}" type="datetimeFigureOut">
              <a:rPr lang="en-US" smtClean="0"/>
              <a:t>2017-08-08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7855A-CA53-45AA-A903-10162D8EA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4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/>
              <a:t> </a:t>
            </a:r>
            <a:r>
              <a:rPr lang="en-US" dirty="0" smtClean="0"/>
              <a:t>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5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&amp;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has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-like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return x**2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print(total.result())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03842" y="5335938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 smtClean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233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out-of-core computations</a:t>
            </a:r>
          </a:p>
          <a:p>
            <a:pPr lvl="1"/>
            <a:r>
              <a:rPr lang="en-US" dirty="0" smtClean="0"/>
              <a:t>distributed computations</a:t>
            </a:r>
          </a:p>
          <a:p>
            <a:r>
              <a:rPr lang="en-US" dirty="0" smtClean="0"/>
              <a:t>Good integration with/similarity to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concurrent.futures</a:t>
            </a:r>
            <a:endParaRPr lang="en-US" dirty="0" smtClean="0"/>
          </a:p>
          <a:p>
            <a:r>
              <a:rPr lang="en-US" dirty="0" smtClean="0"/>
              <a:t>Relatively easy to deploy</a:t>
            </a:r>
          </a:p>
          <a:p>
            <a:r>
              <a:rPr lang="en-US" dirty="0" smtClean="0"/>
              <a:t>Performance: if you know what you're doing…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4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documentation: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https://dask.pydata.org/en/latest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Dask.distributed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distributed.readthedocs.io/en/latest/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0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sets can be very large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any files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arge files</a:t>
            </a:r>
          </a:p>
          <a:p>
            <a:pPr lvl="1"/>
            <a:r>
              <a:rPr lang="en-US" dirty="0" smtClean="0"/>
              <a:t>entire set doesn't fit in RAM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Computation can be decomposed into graph of subtasks</a:t>
            </a:r>
          </a:p>
          <a:p>
            <a:pPr lvl="1"/>
            <a:r>
              <a:rPr lang="en-US" dirty="0" smtClean="0"/>
              <a:t>some (maybe many) subtasks can be done in parallel</a:t>
            </a:r>
          </a:p>
          <a:p>
            <a:pPr lvl="1"/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73608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core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set: time series in CSV files</a:t>
            </a:r>
          </a:p>
          <a:p>
            <a:pPr lvl="1"/>
            <a:r>
              <a:rPr lang="en-US" dirty="0" smtClean="0"/>
              <a:t>time stamp + 100 variables</a:t>
            </a:r>
          </a:p>
          <a:p>
            <a:pPr lvl="1"/>
            <a:r>
              <a:rPr lang="en-US" dirty="0" smtClean="0"/>
              <a:t>200000 measurements/file</a:t>
            </a:r>
          </a:p>
          <a:p>
            <a:pPr lvl="1"/>
            <a:r>
              <a:rPr lang="en-US" dirty="0" smtClean="0"/>
              <a:t>800 files</a:t>
            </a:r>
          </a:p>
          <a:p>
            <a:pPr lvl="1"/>
            <a:r>
              <a:rPr lang="en-US" dirty="0" smtClean="0"/>
              <a:t>data spans 12 months period</a:t>
            </a:r>
          </a:p>
          <a:p>
            <a:r>
              <a:rPr lang="en-US" dirty="0" smtClean="0"/>
              <a:t>Task:</a:t>
            </a:r>
            <a:br>
              <a:rPr lang="en-US" dirty="0" smtClean="0"/>
            </a:br>
            <a:r>
              <a:rPr lang="en-US" dirty="0" smtClean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289 GB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memory!</a:t>
            </a:r>
            <a:endParaRPr lang="en-US" sz="2800" i="1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Trivial using pandas, but…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850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Entire computation decomposed</a:t>
            </a:r>
            <a:br>
              <a:rPr lang="en-US" sz="2000" dirty="0" smtClean="0"/>
            </a:br>
            <a:r>
              <a:rPr lang="en-US" sz="2000" dirty="0" smtClean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can be done in parallel</a:t>
            </a:r>
            <a:endParaRPr lang="en-US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8030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800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7.29s = 5832s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 hour, 37 minutes</a:t>
            </a:r>
          </a:p>
          <a:p>
            <a:pPr lvl="1"/>
            <a:r>
              <a:rPr lang="pt-BR" dirty="0"/>
              <a:t>Intel E5-2680v2 @ 2.80GHz, </a:t>
            </a:r>
            <a:r>
              <a:rPr lang="pt-BR" dirty="0" smtClean="0"/>
              <a:t>1 core</a:t>
            </a:r>
            <a:endParaRPr lang="en-US" dirty="0" smtClean="0"/>
          </a:p>
          <a:p>
            <a:r>
              <a:rPr lang="en-US" dirty="0" err="1" smtClean="0"/>
              <a:t>Dask</a:t>
            </a:r>
            <a:endParaRPr lang="en-US" dirty="0"/>
          </a:p>
          <a:p>
            <a:pPr lvl="1"/>
            <a:r>
              <a:rPr lang="en-US" dirty="0" smtClean="0"/>
              <a:t>16 minutes</a:t>
            </a:r>
          </a:p>
          <a:p>
            <a:pPr lvl="1"/>
            <a:r>
              <a:rPr lang="en-US" dirty="0" smtClean="0"/>
              <a:t>dual socket </a:t>
            </a:r>
            <a:r>
              <a:rPr lang="pt-BR" dirty="0" smtClean="0"/>
              <a:t>Intel E5-2680v2 </a:t>
            </a:r>
            <a:r>
              <a:rPr lang="pt-BR" dirty="0"/>
              <a:t>@ </a:t>
            </a:r>
            <a:r>
              <a:rPr lang="pt-BR" dirty="0" smtClean="0"/>
              <a:t>2.80GHz, 20 cores</a:t>
            </a:r>
          </a:p>
          <a:p>
            <a:r>
              <a:rPr lang="pt-BR" dirty="0" smtClean="0"/>
              <a:t>Speedup: 6 times</a:t>
            </a:r>
          </a:p>
          <a:p>
            <a:pPr lvl="1"/>
            <a:r>
              <a:rPr lang="pt-BR" dirty="0" smtClean="0"/>
              <a:t>parallel efficiency: 30 %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Not great, but I/O bound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how to do group-by?</a:t>
            </a:r>
          </a:p>
        </p:txBody>
      </p:sp>
    </p:spTree>
    <p:extLst>
      <p:ext uri="{BB962C8B-B14F-4D97-AF65-F5344CB8AC3E}">
        <p14:creationId xmlns:p14="http://schemas.microsoft.com/office/powerpoint/2010/main" val="103463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supports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from e.g., CSV files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 smtClean="0"/>
              <a:t>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from e.g., HDF5 files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 smtClean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 smtClean="0"/>
              <a:t>: parts to be composed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: 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omponents</a:t>
            </a:r>
          </a:p>
          <a:p>
            <a:pPr lvl="1"/>
            <a:r>
              <a:rPr lang="en-US" dirty="0" smtClean="0"/>
              <a:t>scheduler</a:t>
            </a:r>
          </a:p>
          <a:p>
            <a:pPr lvl="1"/>
            <a:r>
              <a:rPr lang="en-US" dirty="0" smtClean="0"/>
              <a:t>workers</a:t>
            </a:r>
          </a:p>
          <a:p>
            <a:pPr lvl="1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task graph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task + data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task + data</a:t>
                </a:r>
                <a:endParaRPr lang="en-US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workers on different</a:t>
            </a:r>
            <a:br>
              <a:rPr lang="en-US" sz="2400" dirty="0" smtClean="0"/>
            </a:br>
            <a:r>
              <a:rPr lang="en-US" sz="2400" dirty="0" smtClean="0"/>
              <a:t>compute nodes</a:t>
            </a:r>
          </a:p>
        </p:txBody>
      </p:sp>
    </p:spTree>
    <p:extLst>
      <p:ext uri="{BB962C8B-B14F-4D97-AF65-F5344CB8AC3E}">
        <p14:creationId xmlns:p14="http://schemas.microsoft.com/office/powerpoint/2010/main" val="333944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&amp; executing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07757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6824750" cy="2079241"/>
            <a:chOff x="507076" y="1453670"/>
            <a:chExt cx="6824750" cy="2079241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6824750" cy="1132892"/>
              <a:chOff x="507076" y="2400019"/>
              <a:chExt cx="6824750" cy="113289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6824750" cy="619099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 smtClean="0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3063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446</Words>
  <Application>Microsoft Office PowerPoint</Application>
  <PresentationFormat>On-screen Show (4:3)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Symbol</vt:lpstr>
      <vt:lpstr>Office Theme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Dask for out-of-core &amp; distributed computing</dc:title>
  <dc:creator>Geert Jan Bex</dc:creator>
  <cp:lastModifiedBy>Geert Jan Bex</cp:lastModifiedBy>
  <cp:revision>18</cp:revision>
  <dcterms:created xsi:type="dcterms:W3CDTF">2017-08-08T12:11:27Z</dcterms:created>
  <dcterms:modified xsi:type="dcterms:W3CDTF">2017-08-08T14:41:32Z</dcterms:modified>
</cp:coreProperties>
</file>