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2016-06-28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</a:t>
            </a:r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DNAAlphabet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ProteinAlphabet</a:t>
            </a:r>
            <a:r>
              <a:rPr lang="en-US" dirty="0" smtClean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DNAAlphabet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28642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records: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</a:t>
            </a:r>
            <a:r>
              <a:rPr lang="en-US" dirty="0" smtClean="0"/>
              <a:t>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401280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Bio.Alphabet.DNAAlphabet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</a:t>
            </a:r>
            <a:r>
              <a:rPr lang="en-US" dirty="0" smtClean="0"/>
              <a:t>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399</Words>
  <Application>Microsoft Office PowerPoint</Application>
  <PresentationFormat>On-screen Show (4:3)</PresentationFormat>
  <Paragraphs>152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Writing sequences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28</cp:revision>
  <dcterms:created xsi:type="dcterms:W3CDTF">2016-06-16T05:43:08Z</dcterms:created>
  <dcterms:modified xsi:type="dcterms:W3CDTF">2016-06-29T04:57:33Z</dcterms:modified>
</cp:coreProperties>
</file>