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02.xml"/><Relationship Id="rId3" Type="http://schemas.openxmlformats.org/officeDocument/2006/relationships/slide" Target="slide215.xml"/><Relationship Id="rId7" Type="http://schemas.openxmlformats.org/officeDocument/2006/relationships/slide" Target="slide237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7.xml"/><Relationship Id="rId5" Type="http://schemas.openxmlformats.org/officeDocument/2006/relationships/slide" Target="slide279.xml"/><Relationship Id="rId4" Type="http://schemas.openxmlformats.org/officeDocument/2006/relationships/slide" Target="slide132.xml"/><Relationship Id="rId9" Type="http://schemas.openxmlformats.org/officeDocument/2006/relationships/slide" Target="slide35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3864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/>
              <a:t>Flask server </a:t>
            </a:r>
            <a:r>
              <a:rPr lang="en-US" dirty="0" smtClean="0"/>
              <a:t>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</a:t>
            </a:r>
            <a:r>
              <a:rPr lang="en-US" dirty="0" smtClean="0">
                <a:hlinkClick r:id="rId3" action="ppaction://hlinksldjump"/>
              </a:rPr>
              <a:t>commands</a:t>
            </a:r>
            <a:endParaRPr lang="en-US" dirty="0" smtClean="0"/>
          </a:p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goals: basic concepts of web application development</a:t>
            </a:r>
          </a:p>
          <a:p>
            <a:pPr lvl="1"/>
            <a:r>
              <a:rPr lang="en-US" dirty="0" smtClean="0"/>
              <a:t>prerequisites: core Python programming, HTML + CSS</a:t>
            </a:r>
          </a:p>
          <a:p>
            <a:pPr lvl="1"/>
            <a:r>
              <a:rPr lang="en-US" dirty="0" smtClean="0"/>
              <a:t>relevant section: </a:t>
            </a:r>
            <a:r>
              <a:rPr lang="en-US" dirty="0" smtClean="0">
                <a:hlinkClick r:id="rId4" action="ppaction://hlinksldjump"/>
              </a:rPr>
              <a:t>GUI on the cheap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web scraping</a:t>
            </a:r>
            <a:r>
              <a:rPr lang="en-US" dirty="0" smtClean="0"/>
              <a:t>, </a:t>
            </a:r>
            <a:r>
              <a:rPr lang="en-US" dirty="0" smtClean="0">
                <a:hlinkClick r:id="rId5" action="ppaction://hlinksldjump"/>
              </a:rPr>
              <a:t>parsing </a:t>
            </a:r>
            <a:r>
              <a:rPr lang="en-US" dirty="0" smtClean="0">
                <a:hlinkClick r:id="rId5" action="ppaction://hlinksldjump"/>
              </a:rPr>
              <a:t>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pyparsing</a:t>
            </a:r>
            <a:r>
              <a:rPr lang="en-US" dirty="0" smtClean="0">
                <a:hlinkClick r:id="rId6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7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8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9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performance Python</a:t>
            </a:r>
            <a:endParaRPr lang="en-US" dirty="0" smtClean="0"/>
          </a:p>
          <a:p>
            <a:pPr lvl="1"/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Integrating </a:t>
            </a:r>
            <a:r>
              <a:rPr lang="en-US" dirty="0" smtClean="0"/>
              <a:t>C/C++/Fortran code, wrapping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SWIG</a:t>
            </a:r>
          </a:p>
          <a:p>
            <a:pPr lvl="2"/>
            <a:r>
              <a:rPr lang="en-US" dirty="0" smtClean="0"/>
              <a:t>f2py3</a:t>
            </a:r>
          </a:p>
          <a:p>
            <a:pPr lvl="1"/>
            <a:r>
              <a:rPr lang="en-US" dirty="0" smtClean="0"/>
              <a:t>Shared memory programming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</a:p>
          <a:p>
            <a:pPr lvl="2"/>
            <a:r>
              <a:rPr lang="en-US" dirty="0" smtClean="0"/>
              <a:t>futures</a:t>
            </a:r>
            <a:endParaRPr lang="en-US" dirty="0" smtClean="0"/>
          </a:p>
          <a:p>
            <a:pPr lvl="1"/>
            <a:r>
              <a:rPr lang="en-US" dirty="0" smtClean="0"/>
              <a:t>Distributed programming with </a:t>
            </a:r>
            <a:r>
              <a:rPr lang="en-US" dirty="0" smtClean="0"/>
              <a:t>mpi4py</a:t>
            </a:r>
          </a:p>
          <a:p>
            <a:pPr lvl="1"/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err="1" smtClean="0"/>
              <a:t>Biopython</a:t>
            </a:r>
            <a:r>
              <a:rPr lang="en-US" dirty="0" smtClean="0"/>
              <a:t> (on demand)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1_203_107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7596336" y="2060848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f-string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 smtClean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85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83568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9643" y="597942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bokeh.pydata.org</a:t>
            </a:r>
            <a:r>
              <a:rPr lang="en-US" dirty="0" smtClean="0"/>
              <a:t>/, </a:t>
            </a:r>
            <a:r>
              <a:rPr lang="en-US" dirty="0">
                <a:hlinkClick r:id="rId10"/>
              </a:rPr>
              <a:t>http://ioam.github.io/holoviews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http://networkx.github.io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62825</TotalTime>
  <Words>21439</Words>
  <Application>Microsoft Office PowerPoint</Application>
  <PresentationFormat>On-screen Show (4:3)</PresentationFormat>
  <Paragraphs>5278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816</cp:revision>
  <cp:lastPrinted>2013-05-30T07:55:36Z</cp:lastPrinted>
  <dcterms:created xsi:type="dcterms:W3CDTF">2013-02-08T06:04:20Z</dcterms:created>
  <dcterms:modified xsi:type="dcterms:W3CDTF">2017-04-18T05:16:52Z</dcterms:modified>
</cp:coreProperties>
</file>