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  <a:endParaRPr lang="en-US" dirty="0" smtClean="0"/>
          </a:p>
          <a:p>
            <a:r>
              <a:rPr lang="en-US" dirty="0" smtClean="0"/>
              <a:t>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34571" y="2900515"/>
            <a:ext cx="1799546" cy="1420122"/>
            <a:chOff x="1010358" y="2903294"/>
            <a:chExt cx="1799546" cy="1420122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923306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34117" y="2900515"/>
            <a:ext cx="2477728" cy="1420122"/>
            <a:chOff x="566968" y="2903294"/>
            <a:chExt cx="2477728" cy="1420122"/>
          </a:xfrm>
        </p:grpSpPr>
        <p:sp>
          <p:nvSpPr>
            <p:cNvPr id="13" name="TextBox 12"/>
            <p:cNvSpPr txBox="1"/>
            <p:nvPr/>
          </p:nvSpPr>
          <p:spPr>
            <a:xfrm>
              <a:off x="1010358" y="3923306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939450" cy="6392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= 3*m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non-zero: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non-zero: </a:t>
            </a:r>
            <a:r>
              <a:rPr lang="en-US" dirty="0" smtClean="0"/>
              <a:t>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&lt;math&gt;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3987963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3926407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52560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405022" cy="1323439"/>
            <a:chOff x="-1469923" y="3344860"/>
            <a:chExt cx="7405022" cy="1323439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2155398" cy="1323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signature: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 </a:t>
              </a:r>
              <a:r>
                <a:rPr lang="en-US" sz="2000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 </a:t>
              </a:r>
              <a:r>
                <a:rPr lang="en-US" sz="2000" dirty="0" smtClean="0">
                  <a:solidFill>
                    <a:srgbClr val="C00000"/>
                  </a:solidFill>
                </a:rPr>
                <a:t>argument types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4006580"/>
              <a:ext cx="1193817" cy="2338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718</Words>
  <Application>Microsoft Office PowerPoint</Application>
  <PresentationFormat>On-screen Show (4:3)</PresentationFormat>
  <Paragraphs>188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Office Theme</vt:lpstr>
      <vt:lpstr>Essential C++</vt:lpstr>
      <vt:lpstr>Introduction</vt:lpstr>
      <vt:lpstr>Why C++?</vt:lpstr>
      <vt:lpstr>Some history</vt:lpstr>
      <vt:lpstr>Typographical conventions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24</cp:revision>
  <dcterms:created xsi:type="dcterms:W3CDTF">2017-02-06T05:43:50Z</dcterms:created>
  <dcterms:modified xsi:type="dcterms:W3CDTF">2017-02-09T21:03:51Z</dcterms:modified>
</cp:coreProperties>
</file>