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2" r:id="rId16"/>
    <p:sldId id="277" r:id="rId17"/>
    <p:sldId id="273" r:id="rId18"/>
    <p:sldId id="279" r:id="rId19"/>
    <p:sldId id="280" r:id="rId20"/>
    <p:sldId id="278" r:id="rId21"/>
    <p:sldId id="275" r:id="rId22"/>
    <p:sldId id="281" r:id="rId23"/>
    <p:sldId id="282" r:id="rId24"/>
    <p:sldId id="271" r:id="rId25"/>
    <p:sldId id="283" r:id="rId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374752"/>
        <c:axId val="163608056"/>
      </c:scatterChart>
      <c:valAx>
        <c:axId val="16337475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63608056"/>
        <c:crosses val="autoZero"/>
        <c:crossBetween val="midCat"/>
        <c:majorUnit val="4"/>
        <c:minorUnit val="4"/>
      </c:valAx>
      <c:valAx>
        <c:axId val="16360805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37475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09232"/>
        <c:axId val="163609624"/>
      </c:scatterChart>
      <c:valAx>
        <c:axId val="1636092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609624"/>
        <c:crosses val="autoZero"/>
        <c:crossBetween val="midCat"/>
        <c:majorUnit val="4"/>
        <c:minorUnit val="4"/>
      </c:valAx>
      <c:valAx>
        <c:axId val="16360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60923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10408"/>
        <c:axId val="163610800"/>
      </c:scatterChart>
      <c:valAx>
        <c:axId val="1636104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610800"/>
        <c:crosses val="autoZero"/>
        <c:crossBetween val="midCat"/>
        <c:minorUnit val="4"/>
      </c:valAx>
      <c:valAx>
        <c:axId val="16361080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61040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11584"/>
        <c:axId val="165447424"/>
      </c:scatterChart>
      <c:valAx>
        <c:axId val="163611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5447424"/>
        <c:crosses val="autoZero"/>
        <c:crossBetween val="midCat"/>
        <c:majorUnit val="4"/>
      </c:valAx>
      <c:valAx>
        <c:axId val="16544742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61158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448208"/>
        <c:axId val="165448600"/>
      </c:scatterChart>
      <c:valAx>
        <c:axId val="1654482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5448600"/>
        <c:crosses val="autoZero"/>
        <c:crossBetween val="midCat"/>
        <c:majorUnit val="4"/>
        <c:minorUnit val="4"/>
      </c:valAx>
      <c:valAx>
        <c:axId val="1654486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4482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2016-07-15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2016-07-15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2016-07-15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2016-07-15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2016-07-15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2016-07-15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2016-07-15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2016-07-15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2016-07-15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2016-07-15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2016-07-15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2016-07-15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2016-07-15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some help needed from programmer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multimode, i.e., distributed</a:t>
            </a:r>
          </a:p>
          <a:p>
            <a:pPr lvl="2"/>
            <a:r>
              <a:rPr lang="en-US" dirty="0" smtClean="0"/>
              <a:t>MPI: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55320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RAM (DDR4@2133MHz): </a:t>
            </a:r>
            <a:r>
              <a:rPr lang="en-US" smtClean="0"/>
              <a:t>12.0 GB/s</a:t>
            </a:r>
            <a:endParaRPr lang="en-US" dirty="0" smtClean="0"/>
          </a:p>
          <a:p>
            <a:r>
              <a:rPr lang="en-US" dirty="0" smtClean="0"/>
              <a:t>GPGPU RAM (GDDR5@750MHz): 48.0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QPI (</a:t>
            </a:r>
            <a:r>
              <a:rPr lang="nl-BE" dirty="0" smtClean="0"/>
              <a:t>9.6GT/s</a:t>
            </a:r>
            <a:r>
              <a:rPr lang="nl-BE" dirty="0"/>
              <a:t>, 4.8 GHz</a:t>
            </a:r>
            <a:r>
              <a:rPr lang="nl-BE" dirty="0" smtClean="0"/>
              <a:t>): 38.4 GB/s</a:t>
            </a:r>
          </a:p>
          <a:p>
            <a:r>
              <a:rPr lang="en-US" dirty="0" smtClean="0"/>
              <a:t>PCI Express 3.0: 31.5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865</Words>
  <Application>Microsoft Office PowerPoint</Application>
  <PresentationFormat>On-screen Show (4:3)</PresentationFormat>
  <Paragraphs>377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Vectorization</vt:lpstr>
      <vt:lpstr>AVX2</vt:lpstr>
      <vt:lpstr>Parallelism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69</cp:revision>
  <dcterms:created xsi:type="dcterms:W3CDTF">2014-09-30T05:33:26Z</dcterms:created>
  <dcterms:modified xsi:type="dcterms:W3CDTF">2016-07-15T14:48:43Z</dcterms:modified>
</cp:coreProperties>
</file>