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1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89DA7-706A-472A-BD21-8BAE9F41F237}" type="datetimeFigureOut">
              <a:rPr lang="en-US" smtClean="0"/>
              <a:t>2016-06-27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26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89DA7-706A-472A-BD21-8BAE9F41F237}" type="datetimeFigureOut">
              <a:rPr lang="en-US" smtClean="0"/>
              <a:t>2016-06-27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68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89DA7-706A-472A-BD21-8BAE9F41F237}" type="datetimeFigureOut">
              <a:rPr lang="en-US" smtClean="0"/>
              <a:t>2016-06-27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57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89DA7-706A-472A-BD21-8BAE9F41F237}" type="datetimeFigureOut">
              <a:rPr lang="en-US" smtClean="0"/>
              <a:t>2016-06-27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876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89DA7-706A-472A-BD21-8BAE9F41F237}" type="datetimeFigureOut">
              <a:rPr lang="en-US" smtClean="0"/>
              <a:t>2016-06-27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49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89DA7-706A-472A-BD21-8BAE9F41F237}" type="datetimeFigureOut">
              <a:rPr lang="en-US" smtClean="0"/>
              <a:t>2016-06-27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82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89DA7-706A-472A-BD21-8BAE9F41F237}" type="datetimeFigureOut">
              <a:rPr lang="en-US" smtClean="0"/>
              <a:t>2016-06-27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89DA7-706A-472A-BD21-8BAE9F41F237}" type="datetimeFigureOut">
              <a:rPr lang="en-US" smtClean="0"/>
              <a:t>2016-06-27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06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89DA7-706A-472A-BD21-8BAE9F41F237}" type="datetimeFigureOut">
              <a:rPr lang="en-US" smtClean="0"/>
              <a:t>2016-06-27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30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89DA7-706A-472A-BD21-8BAE9F41F237}" type="datetimeFigureOut">
              <a:rPr lang="en-US" smtClean="0"/>
              <a:t>2016-06-27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29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89DA7-706A-472A-BD21-8BAE9F41F237}" type="datetimeFigureOut">
              <a:rPr lang="en-US" smtClean="0"/>
              <a:t>2016-06-27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36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89DA7-706A-472A-BD21-8BAE9F41F237}" type="datetimeFigureOut">
              <a:rPr lang="en-US" smtClean="0"/>
              <a:t>2016-06-27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39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brief introduction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206" y="6009450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3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850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BioPython</a:t>
            </a:r>
            <a:r>
              <a:rPr lang="en-US" dirty="0" smtClean="0"/>
              <a:t> provides</a:t>
            </a:r>
          </a:p>
          <a:p>
            <a:pPr lvl="1"/>
            <a:r>
              <a:rPr lang="en-US" dirty="0" smtClean="0"/>
              <a:t>data structures for biological data</a:t>
            </a:r>
          </a:p>
          <a:p>
            <a:pPr lvl="1"/>
            <a:r>
              <a:rPr lang="en-US" dirty="0" smtClean="0"/>
              <a:t>algorithms on biological data</a:t>
            </a:r>
          </a:p>
          <a:p>
            <a:pPr lvl="1"/>
            <a:r>
              <a:rPr lang="en-US" dirty="0" smtClean="0"/>
              <a:t>utilities to </a:t>
            </a:r>
            <a:r>
              <a:rPr lang="en-US" dirty="0" smtClean="0"/>
              <a:t>read/write </a:t>
            </a:r>
            <a:r>
              <a:rPr lang="en-US" dirty="0" smtClean="0"/>
              <a:t>biological data files</a:t>
            </a:r>
          </a:p>
          <a:p>
            <a:pPr lvl="1"/>
            <a:r>
              <a:rPr lang="en-US" dirty="0" smtClean="0"/>
              <a:t>utilities to interact with databases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71698" y="4675906"/>
            <a:ext cx="494641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Do not reinvent the wheel!!!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7317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5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sequence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SeqIO</a:t>
            </a:r>
            <a:r>
              <a:rPr lang="en-US" dirty="0" smtClean="0"/>
              <a:t> module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sequence file, inferring alphabet</a:t>
            </a:r>
          </a:p>
          <a:p>
            <a:endParaRPr lang="en-US" dirty="0"/>
          </a:p>
          <a:p>
            <a:r>
              <a:rPr lang="en-US" dirty="0" smtClean="0"/>
              <a:t>Read sequence file, specify alphabet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Alphabets: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generic_dna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generic_rna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generic_protein</a:t>
            </a:r>
            <a:r>
              <a:rPr lang="en-US" dirty="0" smtClean="0"/>
              <a:t>, 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87139" y="2265216"/>
            <a:ext cx="3079689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Bio 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SeqIO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3674" y="3124191"/>
            <a:ext cx="680186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seq_records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SeqIO.parse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data.fasta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600" y="4035123"/>
            <a:ext cx="6794936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Bio.Seq.Alphabet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generic_dna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seq_records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SeqIO.parse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data.fasta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alphabet=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generic_dna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36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Record has attributes</a:t>
            </a:r>
          </a:p>
          <a:p>
            <a:pPr lvl="1"/>
            <a:r>
              <a:rPr lang="en-US" dirty="0" smtClean="0"/>
              <a:t>ID</a:t>
            </a:r>
          </a:p>
          <a:p>
            <a:pPr lvl="1"/>
            <a:r>
              <a:rPr lang="en-US" dirty="0" smtClean="0"/>
              <a:t>sequence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description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4128642"/>
            <a:ext cx="7491153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record in records: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print('id: {0}, name: {1}'.format(record.id,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record.name))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.: {0}'.format(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record.description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record.seq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70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1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314</TotalTime>
  <Words>149</Words>
  <Application>Microsoft Office PowerPoint</Application>
  <PresentationFormat>On-screen Show (4:3)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Office Theme</vt:lpstr>
      <vt:lpstr>BioPython a brief introduction</vt:lpstr>
      <vt:lpstr>Overview</vt:lpstr>
      <vt:lpstr>Sequences</vt:lpstr>
      <vt:lpstr>Reading sequence files</vt:lpstr>
      <vt:lpstr>Sequence records</vt:lpstr>
      <vt:lpstr>Sequence utilities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BioPython a brief introduction</dc:title>
  <dc:creator>Geert Jan Bex</dc:creator>
  <cp:lastModifiedBy>Geert Jan Bex</cp:lastModifiedBy>
  <cp:revision>6</cp:revision>
  <dcterms:created xsi:type="dcterms:W3CDTF">2016-06-16T05:43:08Z</dcterms:created>
  <dcterms:modified xsi:type="dcterms:W3CDTF">2016-06-27T18:54:33Z</dcterms:modified>
</cp:coreProperties>
</file>