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62" r:id="rId16"/>
    <p:sldId id="278" r:id="rId17"/>
    <p:sldId id="270" r:id="rId18"/>
    <p:sldId id="263" r:id="rId19"/>
    <p:sldId id="279" r:id="rId20"/>
    <p:sldId id="271" r:id="rId21"/>
    <p:sldId id="264" r:id="rId22"/>
    <p:sldId id="280" r:id="rId23"/>
    <p:sldId id="272" r:id="rId24"/>
    <p:sldId id="290" r:id="rId25"/>
    <p:sldId id="291" r:id="rId26"/>
    <p:sldId id="275" r:id="rId27"/>
    <p:sldId id="281" r:id="rId28"/>
    <p:sldId id="282" r:id="rId29"/>
    <p:sldId id="284" r:id="rId30"/>
    <p:sldId id="283" r:id="rId31"/>
    <p:sldId id="285" r:id="rId32"/>
    <p:sldId id="292" r:id="rId33"/>
    <p:sldId id="293" r:id="rId34"/>
    <p:sldId id="286" r:id="rId35"/>
    <p:sldId id="287" r:id="rId36"/>
    <p:sldId id="289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2016-11-23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8764" y="5299364"/>
            <a:ext cx="7647848" cy="923330"/>
            <a:chOff x="498764" y="5299364"/>
            <a:chExt cx="7647848" cy="9233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98764" y="5902036"/>
              <a:ext cx="2088572" cy="31008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26827" y="5299364"/>
              <a:ext cx="13197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are</a:t>
              </a:r>
              <a:br>
                <a:rPr lang="en-US" dirty="0" smtClean="0"/>
              </a:br>
              <a:r>
                <a:rPr lang="en-US" dirty="0" smtClean="0"/>
                <a:t>immutable</a:t>
              </a:r>
              <a:br>
                <a:rPr lang="en-US" dirty="0" smtClean="0"/>
              </a:br>
              <a:r>
                <a:rPr lang="en-US" dirty="0" smtClean="0"/>
                <a:t>in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9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0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8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9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EDGE.GET_FROM()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EDGE.GET_TO()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12020</TotalTime>
  <Words>1791</Words>
  <Application>Microsoft Office PowerPoint</Application>
  <PresentationFormat>On-screen Show (4:3)</PresentationFormat>
  <Paragraphs>444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Dictionary</vt:lpstr>
      <vt:lpstr>Dictionary ADT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84</cp:revision>
  <dcterms:created xsi:type="dcterms:W3CDTF">2016-08-11T15:43:59Z</dcterms:created>
  <dcterms:modified xsi:type="dcterms:W3CDTF">2016-11-23T18:32:29Z</dcterms:modified>
</cp:coreProperties>
</file>