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298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325152"/>
        <c:axId val="343323192"/>
      </c:scatterChart>
      <c:valAx>
        <c:axId val="34332515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43323192"/>
        <c:crosses val="autoZero"/>
        <c:crossBetween val="midCat"/>
        <c:majorUnit val="4"/>
        <c:minorUnit val="4"/>
      </c:valAx>
      <c:valAx>
        <c:axId val="34332319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32515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323976"/>
        <c:axId val="343325544"/>
      </c:scatterChart>
      <c:valAx>
        <c:axId val="34332397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3325544"/>
        <c:crosses val="autoZero"/>
        <c:crossBetween val="midCat"/>
        <c:majorUnit val="4"/>
        <c:minorUnit val="4"/>
      </c:valAx>
      <c:valAx>
        <c:axId val="3433255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32397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29512"/>
        <c:axId val="345428336"/>
      </c:scatterChart>
      <c:valAx>
        <c:axId val="3454295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8336"/>
        <c:crosses val="autoZero"/>
        <c:crossBetween val="midCat"/>
        <c:minorUnit val="4"/>
      </c:valAx>
      <c:valAx>
        <c:axId val="34542833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295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27944"/>
        <c:axId val="345427160"/>
      </c:scatterChart>
      <c:valAx>
        <c:axId val="3454279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7160"/>
        <c:crosses val="autoZero"/>
        <c:crossBetween val="midCat"/>
        <c:majorUnit val="4"/>
      </c:valAx>
      <c:valAx>
        <c:axId val="3454271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279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31080"/>
        <c:axId val="345429904"/>
      </c:scatterChart>
      <c:valAx>
        <c:axId val="3454310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9904"/>
        <c:crosses val="autoZero"/>
        <c:crossBetween val="midCat"/>
        <c:majorUnit val="4"/>
        <c:minorUnit val="4"/>
      </c:valAx>
      <c:valAx>
        <c:axId val="3454299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31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17/08/2017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17/08/2017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17/08/2017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17/08/2017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1312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119</cp:revision>
  <dcterms:created xsi:type="dcterms:W3CDTF">2014-09-30T05:33:26Z</dcterms:created>
  <dcterms:modified xsi:type="dcterms:W3CDTF">2017-08-17T12:24:44Z</dcterms:modified>
</cp:coreProperties>
</file>