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12/05/2015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12/05/2015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12/05/2015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12/05/2015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12/05/2015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12/05/2015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12/05/2015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12/05/2015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12/05/2015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12/05/2015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12/05/2015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12/05/2015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12/05/2015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-1.0e-5_sp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1.0e-5_sp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ALLOCATE(temp(m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DEALLOCATE(temp)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</a:t>
            </a:r>
            <a:r>
              <a:rPr lang="en-US" dirty="0" smtClean="0"/>
              <a:t>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5485</Words>
  <Application>Microsoft Office PowerPoint</Application>
  <PresentationFormat>On-screen Show (4:3)</PresentationFormat>
  <Paragraphs>1601</Paragraphs>
  <Slides>97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278</cp:revision>
  <dcterms:created xsi:type="dcterms:W3CDTF">2015-03-25T05:43:07Z</dcterms:created>
  <dcterms:modified xsi:type="dcterms:W3CDTF">2015-05-12T12:56:34Z</dcterms:modified>
</cp:coreProperties>
</file>