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1" r:id="rId19"/>
    <p:sldId id="272" r:id="rId20"/>
    <p:sldId id="276" r:id="rId21"/>
    <p:sldId id="270" r:id="rId22"/>
    <p:sldId id="277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2016-10-25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2016-10-25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2016-10-25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2016-10-25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2016-10-25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2016-10-25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2016-10-25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2016-10-25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</a:t>
            </a:r>
            <a:r>
              <a:rPr lang="en-US" dirty="0" smtClean="0"/>
              <a:t>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</a:t>
            </a:r>
            <a:r>
              <a:rPr lang="en-US" dirty="0" err="1" smtClean="0"/>
              <a:t>thrusty</a:t>
            </a:r>
            <a:r>
              <a:rPr lang="en-US" dirty="0" smtClean="0"/>
              <a:t>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definition file: </a:t>
            </a:r>
            <a:r>
              <a:rPr lang="en-US" dirty="0" smtClean="0"/>
              <a:t>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</a:t>
            </a:r>
            <a:r>
              <a:rPr lang="en-US" dirty="0" smtClean="0">
                <a:cs typeface="Courier New" panose="02070309020205020404" pitchFamily="49" charset="0"/>
              </a:rPr>
              <a:t>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</a:t>
            </a:r>
            <a:r>
              <a:rPr lang="en-US" dirty="0" smtClean="0"/>
              <a:t>run shell in image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not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</a:t>
            </a:r>
            <a:r>
              <a:rPr lang="en-US" dirty="0" smtClean="0"/>
              <a:t>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Does not required root privileges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image is empty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is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690</Words>
  <Application>Microsoft Office PowerPoint</Application>
  <PresentationFormat>On-screen Show (4:3)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Shell image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22</cp:revision>
  <dcterms:created xsi:type="dcterms:W3CDTF">2016-10-25T08:52:29Z</dcterms:created>
  <dcterms:modified xsi:type="dcterms:W3CDTF">2016-10-25T12:38:33Z</dcterms:modified>
</cp:coreProperties>
</file>