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8"/>
  </p:notesMasterIdLst>
  <p:handoutMasterIdLst>
    <p:handoutMasterId r:id="rId37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324" r:id="rId376"/>
    <p:sldId id="498" r:id="rId37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commentAuthors" Target="commentAuthor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presProps" Target="presProp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viewProps" Target="view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ableStyles" Target="tableStyle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24/02/2016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24/02/2016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24/02/2016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24/02/2016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24/02/2016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24/02/2016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24/02/2016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24/02/2016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24/02/2016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24/02/2016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24/02/2016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24/02/2016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(3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53480</TotalTime>
  <Words>18485</Words>
  <Application>Microsoft Office PowerPoint</Application>
  <PresentationFormat>On-screen Show (4:3)</PresentationFormat>
  <Paragraphs>4530</Paragraphs>
  <Slides>376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376</vt:i4>
      </vt:variant>
    </vt:vector>
  </HeadingPairs>
  <TitlesOfParts>
    <vt:vector size="379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630</cp:revision>
  <cp:lastPrinted>2013-05-30T07:55:36Z</cp:lastPrinted>
  <dcterms:created xsi:type="dcterms:W3CDTF">2013-02-08T06:04:20Z</dcterms:created>
  <dcterms:modified xsi:type="dcterms:W3CDTF">2016-02-24T05:56:55Z</dcterms:modified>
</cp:coreProperties>
</file>